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61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71" r:id="rId11"/>
    <p:sldId id="267" r:id="rId12"/>
    <p:sldId id="275" r:id="rId13"/>
    <p:sldId id="276" r:id="rId14"/>
    <p:sldId id="280" r:id="rId15"/>
    <p:sldId id="277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6" r:id="rId24"/>
    <p:sldId id="288" r:id="rId25"/>
    <p:sldId id="287" r:id="rId26"/>
    <p:sldId id="289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05" d="100"/>
          <a:sy n="105" d="100"/>
        </p:scale>
        <p:origin x="139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92B4-8F80-4F01-BA33-E2751E8CBD8A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A0CC-1180-44DB-A613-4A25296D76D5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92B4-8F80-4F01-BA33-E2751E8CBD8A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A0CC-1180-44DB-A613-4A25296D76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92B4-8F80-4F01-BA33-E2751E8CBD8A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A0CC-1180-44DB-A613-4A25296D76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92B4-8F80-4F01-BA33-E2751E8CBD8A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A0CC-1180-44DB-A613-4A25296D76D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92B4-8F80-4F01-BA33-E2751E8CBD8A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A0CC-1180-44DB-A613-4A25296D76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92B4-8F80-4F01-BA33-E2751E8CBD8A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A0CC-1180-44DB-A613-4A25296D76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92B4-8F80-4F01-BA33-E2751E8CBD8A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A0CC-1180-44DB-A613-4A25296D76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92B4-8F80-4F01-BA33-E2751E8CBD8A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A0CC-1180-44DB-A613-4A25296D76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92B4-8F80-4F01-BA33-E2751E8CBD8A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A0CC-1180-44DB-A613-4A25296D76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92B4-8F80-4F01-BA33-E2751E8CBD8A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A0CC-1180-44DB-A613-4A25296D76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92B4-8F80-4F01-BA33-E2751E8CBD8A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7A0CC-1180-44DB-A613-4A25296D76D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CEC92B4-8F80-4F01-BA33-E2751E8CBD8A}" type="datetimeFigureOut">
              <a:rPr lang="fr-FR" smtClean="0"/>
              <a:t>06/11/2022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DA7A0CC-1180-44DB-A613-4A25296D76D5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hp\Desktop\télécharg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71" y="1628800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764704"/>
            <a:ext cx="5937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TN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محتوى الدفتر البيداغوجي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9426" y="3811371"/>
            <a:ext cx="39483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TN" sz="4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إعداد و تقديم :</a:t>
            </a:r>
            <a:endParaRPr lang="fr-FR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8168" y="4581128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TN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محمود الــــرابحي</a:t>
            </a:r>
            <a:endParaRPr lang="fr-F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190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p\Desktop\Nouveau dossier (5)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5040560" cy="662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377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hp\Desktop\Nouveau dossier (5)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76" y="188640"/>
            <a:ext cx="4203432" cy="65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461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p\Desktop\Nouveau dossier (5)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3507"/>
            <a:ext cx="8928992" cy="631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703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p\Desktop\Nouveau dossier (5)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2273"/>
            <a:ext cx="8784976" cy="622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410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p\Desktop\Nouveau dossier (5)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4375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44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p\Desktop\Nouveau dossier (4)\157844660_4052371544813752_48023263451051942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3" y="260648"/>
            <a:ext cx="888952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818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p\Desktop\Nouveau dossier (4)\157766262_4052371541480419_26805922614817860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4799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061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p\Desktop\Nouveau dossier (5)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3" y="298276"/>
            <a:ext cx="8905273" cy="629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65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p\Desktop\Nouveau dossier (5)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897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446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p\Desktop\Nouveau dossier (5)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3966"/>
            <a:ext cx="870017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9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404664"/>
            <a:ext cx="8208912" cy="540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856984" cy="5688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ar-TN" dirty="0"/>
              <a:t>الفهرس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ar-TN" sz="2000" dirty="0"/>
              <a:t>البرنامج السنوي</a:t>
            </a:r>
          </a:p>
          <a:p>
            <a:pPr algn="r" rtl="1"/>
            <a:r>
              <a:rPr lang="ar-TN" sz="2000" dirty="0"/>
              <a:t>الرزنامة البيداغوجية</a:t>
            </a:r>
          </a:p>
          <a:p>
            <a:pPr algn="r" rtl="1"/>
            <a:r>
              <a:rPr lang="ar-TN" sz="2000" dirty="0"/>
              <a:t>الشبكة التقييمية لبداية الدورة</a:t>
            </a:r>
          </a:p>
          <a:p>
            <a:pPr algn="r" rtl="1"/>
            <a:r>
              <a:rPr lang="ar-TN" sz="2000" dirty="0"/>
              <a:t>الرسم البياني للدورة (البداية , النهاية )</a:t>
            </a:r>
          </a:p>
          <a:p>
            <a:pPr algn="r" rtl="1"/>
            <a:r>
              <a:rPr lang="ar-TN" sz="2000" dirty="0"/>
              <a:t>البرنامج الدوري </a:t>
            </a:r>
          </a:p>
          <a:p>
            <a:pPr algn="r" rtl="1"/>
            <a:r>
              <a:rPr lang="ar-TN" sz="2000" dirty="0"/>
              <a:t>اهداف الدورة</a:t>
            </a:r>
          </a:p>
          <a:p>
            <a:pPr algn="r" rtl="1"/>
            <a:r>
              <a:rPr lang="ar-TN" sz="2000" dirty="0"/>
              <a:t>تقرير الحصة</a:t>
            </a:r>
          </a:p>
          <a:p>
            <a:pPr algn="r" rtl="1"/>
            <a:r>
              <a:rPr lang="ar-TN" sz="2000" dirty="0"/>
              <a:t>الشبكة التقييمية لنهاية الدورة</a:t>
            </a:r>
          </a:p>
          <a:p>
            <a:pPr algn="r" rtl="1"/>
            <a:r>
              <a:rPr lang="ar-TN" sz="2000" dirty="0"/>
              <a:t>التقرير الدوري</a:t>
            </a:r>
            <a:endParaRPr lang="fr-FR" sz="20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r" rtl="1"/>
            <a:r>
              <a:rPr lang="ar-TN" sz="2000"/>
              <a:t>بطاقة التعريف </a:t>
            </a:r>
            <a:r>
              <a:rPr lang="ar-TN" sz="2000" dirty="0"/>
              <a:t>البيداغوجية</a:t>
            </a:r>
          </a:p>
          <a:p>
            <a:pPr algn="r" rtl="1"/>
            <a:r>
              <a:rPr lang="ar-TN" sz="2000" dirty="0"/>
              <a:t>الميثاق الرياضي للتلميذ</a:t>
            </a:r>
          </a:p>
          <a:p>
            <a:pPr algn="r" rtl="1"/>
            <a:r>
              <a:rPr lang="ar-TN" sz="2000" dirty="0"/>
              <a:t>النصائح الذهبية العشر </a:t>
            </a:r>
          </a:p>
          <a:p>
            <a:pPr algn="r" rtl="1"/>
            <a:r>
              <a:rPr lang="ar-TN" sz="2000" dirty="0"/>
              <a:t> بطاقة ارشادات شخصية للتلميذ</a:t>
            </a:r>
          </a:p>
          <a:p>
            <a:pPr algn="r" rtl="1"/>
            <a:r>
              <a:rPr lang="ar-TN" sz="2000" dirty="0"/>
              <a:t> رزنامة العطل </a:t>
            </a:r>
          </a:p>
          <a:p>
            <a:pPr algn="r" rtl="1"/>
            <a:r>
              <a:rPr lang="ar-TN" sz="2000" dirty="0"/>
              <a:t>قائمة التلاميذ المعفيون</a:t>
            </a:r>
          </a:p>
          <a:p>
            <a:pPr algn="r" rtl="1"/>
            <a:r>
              <a:rPr lang="ar-TN" sz="2000" dirty="0"/>
              <a:t> دفتر المناداة </a:t>
            </a:r>
          </a:p>
          <a:p>
            <a:pPr algn="r" rtl="1"/>
            <a:r>
              <a:rPr lang="ar-TN" sz="2000" dirty="0"/>
              <a:t>بطاقة الاعداد</a:t>
            </a:r>
          </a:p>
          <a:p>
            <a:pPr algn="r" rtl="1"/>
            <a:r>
              <a:rPr lang="ar-TN" sz="2000" dirty="0"/>
              <a:t>الفرق البيداغوجية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20151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p\Desktop\Nouveau dossier (5)\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887345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248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hp\Desktop\Nouveau dossier (5)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7345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213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p\Desktop\Nouveau dossier (5)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66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738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hp\Desktop\Nouveau dossier (5)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8894"/>
            <a:ext cx="8928992" cy="629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212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hp\Desktop\Nouveau dossier (5)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9420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783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p\Desktop\Nouveau dossier (5)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4" y="332656"/>
            <a:ext cx="887191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31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CADFD04-96DB-13B2-3A87-F42B7477B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675456"/>
            <a:ext cx="8136904" cy="81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1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hp\Desktop\Nouveau dossier (5)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624"/>
            <a:ext cx="5616624" cy="67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0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Nouveau dossier (5)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39"/>
            <a:ext cx="4680520" cy="653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125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Nouveau dossier (5)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840" y="116632"/>
            <a:ext cx="5632311" cy="660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82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Nouveau dossier (5)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4176464" cy="661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4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Nouveau dossier (5)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056784" cy="646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627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Desktop\Nouveau dossier (5)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676" y="188640"/>
            <a:ext cx="5189612" cy="650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088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p\Desktop\Nouveau dossier (5)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5040560" cy="66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594085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592</TotalTime>
  <Words>65</Words>
  <Application>Microsoft Office PowerPoint</Application>
  <PresentationFormat>Affichage à l'écran (4:3)</PresentationFormat>
  <Paragraphs>22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9" baseType="lpstr">
      <vt:lpstr>Arial</vt:lpstr>
      <vt:lpstr>Arial Narrow</vt:lpstr>
      <vt:lpstr>Horizon</vt:lpstr>
      <vt:lpstr>Présentation PowerPoint</vt:lpstr>
      <vt:lpstr>الفهرس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NOOMEN GUELMAMI</cp:lastModifiedBy>
  <cp:revision>11</cp:revision>
  <dcterms:created xsi:type="dcterms:W3CDTF">2021-10-13T09:49:51Z</dcterms:created>
  <dcterms:modified xsi:type="dcterms:W3CDTF">2022-11-06T14:56:56Z</dcterms:modified>
</cp:coreProperties>
</file>