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heme/themeOverride1.xml" ContentType="application/vnd.openxmlformats-officedocument.themeOverr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88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35" r:id="rId25"/>
    <p:sldId id="336" r:id="rId26"/>
    <p:sldId id="337" r:id="rId27"/>
    <p:sldId id="338" r:id="rId28"/>
    <p:sldId id="339" r:id="rId29"/>
    <p:sldId id="340" r:id="rId30"/>
    <p:sldId id="341" r:id="rId31"/>
    <p:sldId id="342" r:id="rId32"/>
    <p:sldId id="343" r:id="rId33"/>
    <p:sldId id="344" r:id="rId34"/>
    <p:sldId id="345" r:id="rId35"/>
    <p:sldId id="346" r:id="rId36"/>
    <p:sldId id="347" r:id="rId37"/>
    <p:sldId id="258" r:id="rId38"/>
    <p:sldId id="289" r:id="rId39"/>
    <p:sldId id="259" r:id="rId40"/>
    <p:sldId id="290" r:id="rId41"/>
    <p:sldId id="260" r:id="rId42"/>
    <p:sldId id="291" r:id="rId43"/>
    <p:sldId id="261" r:id="rId44"/>
    <p:sldId id="292" r:id="rId45"/>
    <p:sldId id="262" r:id="rId46"/>
    <p:sldId id="263" r:id="rId47"/>
    <p:sldId id="293" r:id="rId48"/>
    <p:sldId id="294" r:id="rId49"/>
    <p:sldId id="264" r:id="rId50"/>
    <p:sldId id="295" r:id="rId51"/>
    <p:sldId id="265" r:id="rId52"/>
    <p:sldId id="296" r:id="rId53"/>
    <p:sldId id="297" r:id="rId54"/>
    <p:sldId id="298" r:id="rId55"/>
    <p:sldId id="299" r:id="rId56"/>
    <p:sldId id="266" r:id="rId57"/>
    <p:sldId id="300" r:id="rId58"/>
    <p:sldId id="301" r:id="rId59"/>
    <p:sldId id="267" r:id="rId60"/>
    <p:sldId id="302" r:id="rId61"/>
    <p:sldId id="303" r:id="rId62"/>
    <p:sldId id="304" r:id="rId63"/>
    <p:sldId id="305" r:id="rId64"/>
    <p:sldId id="268" r:id="rId65"/>
    <p:sldId id="269" r:id="rId66"/>
    <p:sldId id="270" r:id="rId67"/>
    <p:sldId id="271" r:id="rId68"/>
    <p:sldId id="272" r:id="rId69"/>
    <p:sldId id="306" r:id="rId70"/>
    <p:sldId id="307" r:id="rId71"/>
    <p:sldId id="273" r:id="rId72"/>
    <p:sldId id="274" r:id="rId73"/>
    <p:sldId id="308" r:id="rId74"/>
    <p:sldId id="275" r:id="rId75"/>
    <p:sldId id="309" r:id="rId76"/>
    <p:sldId id="276" r:id="rId77"/>
    <p:sldId id="277" r:id="rId78"/>
    <p:sldId id="287" r:id="rId79"/>
    <p:sldId id="278" r:id="rId80"/>
    <p:sldId id="279" r:id="rId81"/>
    <p:sldId id="280" r:id="rId82"/>
    <p:sldId id="281" r:id="rId83"/>
    <p:sldId id="282" r:id="rId84"/>
    <p:sldId id="283" r:id="rId85"/>
    <p:sldId id="284" r:id="rId86"/>
    <p:sldId id="285" r:id="rId87"/>
    <p:sldId id="310" r:id="rId88"/>
    <p:sldId id="311" r:id="rId89"/>
    <p:sldId id="312" r:id="rId90"/>
    <p:sldId id="313" r:id="rId91"/>
    <p:sldId id="314" r:id="rId92"/>
    <p:sldId id="286" r:id="rId93"/>
  </p:sldIdLst>
  <p:sldSz cx="12192000" cy="6858000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01D5FE14-C37E-485F-959E-BE1726C157D3}">
          <p14:sldIdLst>
            <p14:sldId id="256"/>
            <p14:sldId id="257"/>
            <p14:sldId id="288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258"/>
            <p14:sldId id="289"/>
            <p14:sldId id="259"/>
            <p14:sldId id="290"/>
            <p14:sldId id="260"/>
            <p14:sldId id="291"/>
            <p14:sldId id="261"/>
            <p14:sldId id="292"/>
            <p14:sldId id="262"/>
            <p14:sldId id="263"/>
            <p14:sldId id="293"/>
            <p14:sldId id="294"/>
            <p14:sldId id="264"/>
            <p14:sldId id="295"/>
            <p14:sldId id="265"/>
            <p14:sldId id="296"/>
            <p14:sldId id="297"/>
            <p14:sldId id="298"/>
            <p14:sldId id="299"/>
            <p14:sldId id="266"/>
            <p14:sldId id="300"/>
            <p14:sldId id="301"/>
            <p14:sldId id="267"/>
            <p14:sldId id="302"/>
            <p14:sldId id="303"/>
            <p14:sldId id="304"/>
            <p14:sldId id="305"/>
            <p14:sldId id="268"/>
            <p14:sldId id="269"/>
            <p14:sldId id="270"/>
            <p14:sldId id="271"/>
            <p14:sldId id="272"/>
            <p14:sldId id="306"/>
            <p14:sldId id="307"/>
            <p14:sldId id="273"/>
            <p14:sldId id="274"/>
            <p14:sldId id="308"/>
            <p14:sldId id="275"/>
            <p14:sldId id="309"/>
            <p14:sldId id="276"/>
            <p14:sldId id="277"/>
            <p14:sldId id="28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310"/>
            <p14:sldId id="311"/>
            <p14:sldId id="312"/>
            <p14:sldId id="313"/>
            <p14:sldId id="314"/>
            <p14:sldId id="2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5A5A38-5235-40E1-B1F9-A04E7E5B23AE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</dgm:pt>
    <dgm:pt modelId="{DD470AC6-E5B1-4CF8-B36F-7292F1ECE773}">
      <dgm:prSet phldrT="[Texte]"/>
      <dgm:spPr/>
      <dgm:t>
        <a:bodyPr/>
        <a:lstStyle/>
        <a:p>
          <a:r>
            <a:rPr lang="fr-FR" dirty="0"/>
            <a:t>Théorique</a:t>
          </a:r>
        </a:p>
      </dgm:t>
    </dgm:pt>
    <dgm:pt modelId="{6D186968-A35E-4E66-91F1-D180D5D1D502}" type="parTrans" cxnId="{8ADB11D5-5E38-4D1B-8B7B-D88309912118}">
      <dgm:prSet/>
      <dgm:spPr/>
      <dgm:t>
        <a:bodyPr/>
        <a:lstStyle/>
        <a:p>
          <a:endParaRPr lang="fr-FR"/>
        </a:p>
      </dgm:t>
    </dgm:pt>
    <dgm:pt modelId="{BDDAA3A2-F09C-444F-A9DD-5D368BAA9CD5}" type="sibTrans" cxnId="{8ADB11D5-5E38-4D1B-8B7B-D88309912118}">
      <dgm:prSet/>
      <dgm:spPr/>
      <dgm:t>
        <a:bodyPr/>
        <a:lstStyle/>
        <a:p>
          <a:endParaRPr lang="fr-FR"/>
        </a:p>
      </dgm:t>
    </dgm:pt>
    <dgm:pt modelId="{1ED6C7BB-13EA-457C-8F81-E3D0B0DBEAF3}">
      <dgm:prSet phldrT="[Texte]"/>
      <dgm:spPr/>
      <dgm:t>
        <a:bodyPr/>
        <a:lstStyle/>
        <a:p>
          <a:r>
            <a:rPr lang="fr-FR" dirty="0"/>
            <a:t>Recueil de données</a:t>
          </a:r>
        </a:p>
      </dgm:t>
    </dgm:pt>
    <dgm:pt modelId="{1BF8273C-D0B0-4391-B83F-AB8DA049ADE9}" type="parTrans" cxnId="{F7B0C3E9-8D68-4E42-B2E2-FB32652F0FB0}">
      <dgm:prSet/>
      <dgm:spPr/>
      <dgm:t>
        <a:bodyPr/>
        <a:lstStyle/>
        <a:p>
          <a:endParaRPr lang="fr-FR"/>
        </a:p>
      </dgm:t>
    </dgm:pt>
    <dgm:pt modelId="{7BF0FC50-C7C7-40F7-9BB0-3A24C6693E4F}" type="sibTrans" cxnId="{F7B0C3E9-8D68-4E42-B2E2-FB32652F0FB0}">
      <dgm:prSet/>
      <dgm:spPr/>
      <dgm:t>
        <a:bodyPr/>
        <a:lstStyle/>
        <a:p>
          <a:endParaRPr lang="fr-FR"/>
        </a:p>
      </dgm:t>
    </dgm:pt>
    <dgm:pt modelId="{FA741E80-FC0B-44BF-9A16-15F2466AF90D}">
      <dgm:prSet phldrT="[Texte]"/>
      <dgm:spPr/>
      <dgm:t>
        <a:bodyPr/>
        <a:lstStyle/>
        <a:p>
          <a:r>
            <a:rPr lang="fr-FR" dirty="0"/>
            <a:t>discussion</a:t>
          </a:r>
        </a:p>
      </dgm:t>
    </dgm:pt>
    <dgm:pt modelId="{F3BF368A-3595-46F9-89D8-FD965C7505D5}" type="parTrans" cxnId="{538F9CF4-2A9D-4658-B939-057ED2DDD531}">
      <dgm:prSet/>
      <dgm:spPr/>
      <dgm:t>
        <a:bodyPr/>
        <a:lstStyle/>
        <a:p>
          <a:endParaRPr lang="fr-FR"/>
        </a:p>
      </dgm:t>
    </dgm:pt>
    <dgm:pt modelId="{01E771CF-9406-4D71-A9AB-4AB1AE8C79C0}" type="sibTrans" cxnId="{538F9CF4-2A9D-4658-B939-057ED2DDD531}">
      <dgm:prSet/>
      <dgm:spPr/>
      <dgm:t>
        <a:bodyPr/>
        <a:lstStyle/>
        <a:p>
          <a:endParaRPr lang="fr-FR"/>
        </a:p>
      </dgm:t>
    </dgm:pt>
    <dgm:pt modelId="{DD05A1D0-049C-4A45-B169-36A7567AF803}" type="pres">
      <dgm:prSet presAssocID="{655A5A38-5235-40E1-B1F9-A04E7E5B23AE}" presName="Name0" presStyleCnt="0">
        <dgm:presLayoutVars>
          <dgm:dir/>
          <dgm:resizeHandles val="exact"/>
        </dgm:presLayoutVars>
      </dgm:prSet>
      <dgm:spPr/>
    </dgm:pt>
    <dgm:pt modelId="{83BDECFE-5A41-4460-A459-9D54C9985D02}" type="pres">
      <dgm:prSet presAssocID="{DD470AC6-E5B1-4CF8-B36F-7292F1ECE773}" presName="node" presStyleLbl="node1" presStyleIdx="0" presStyleCnt="3">
        <dgm:presLayoutVars>
          <dgm:bulletEnabled val="1"/>
        </dgm:presLayoutVars>
      </dgm:prSet>
      <dgm:spPr/>
    </dgm:pt>
    <dgm:pt modelId="{46D725C8-9921-4A9F-A58C-6ECEB6B2C59D}" type="pres">
      <dgm:prSet presAssocID="{BDDAA3A2-F09C-444F-A9DD-5D368BAA9CD5}" presName="sibTrans" presStyleLbl="sibTrans2D1" presStyleIdx="0" presStyleCnt="2"/>
      <dgm:spPr/>
    </dgm:pt>
    <dgm:pt modelId="{6A1C9790-2EA7-4B7D-8791-39E03C78748A}" type="pres">
      <dgm:prSet presAssocID="{BDDAA3A2-F09C-444F-A9DD-5D368BAA9CD5}" presName="connectorText" presStyleLbl="sibTrans2D1" presStyleIdx="0" presStyleCnt="2"/>
      <dgm:spPr/>
    </dgm:pt>
    <dgm:pt modelId="{E1893A6F-3E94-4D58-AC4A-691C224C5517}" type="pres">
      <dgm:prSet presAssocID="{1ED6C7BB-13EA-457C-8F81-E3D0B0DBEAF3}" presName="node" presStyleLbl="node1" presStyleIdx="1" presStyleCnt="3">
        <dgm:presLayoutVars>
          <dgm:bulletEnabled val="1"/>
        </dgm:presLayoutVars>
      </dgm:prSet>
      <dgm:spPr/>
    </dgm:pt>
    <dgm:pt modelId="{89A2A9EA-6152-43FD-89F5-6AC11EF83D99}" type="pres">
      <dgm:prSet presAssocID="{7BF0FC50-C7C7-40F7-9BB0-3A24C6693E4F}" presName="sibTrans" presStyleLbl="sibTrans2D1" presStyleIdx="1" presStyleCnt="2"/>
      <dgm:spPr/>
    </dgm:pt>
    <dgm:pt modelId="{4D8996B5-1C1D-48F0-8870-B38BDC8ABA9E}" type="pres">
      <dgm:prSet presAssocID="{7BF0FC50-C7C7-40F7-9BB0-3A24C6693E4F}" presName="connectorText" presStyleLbl="sibTrans2D1" presStyleIdx="1" presStyleCnt="2"/>
      <dgm:spPr/>
    </dgm:pt>
    <dgm:pt modelId="{84E37355-E829-4E09-8503-38C6A0CE0068}" type="pres">
      <dgm:prSet presAssocID="{FA741E80-FC0B-44BF-9A16-15F2466AF90D}" presName="node" presStyleLbl="node1" presStyleIdx="2" presStyleCnt="3">
        <dgm:presLayoutVars>
          <dgm:bulletEnabled val="1"/>
        </dgm:presLayoutVars>
      </dgm:prSet>
      <dgm:spPr/>
    </dgm:pt>
  </dgm:ptLst>
  <dgm:cxnLst>
    <dgm:cxn modelId="{9685D098-9074-4891-BBBD-2F297A7B2AA4}" type="presOf" srcId="{7BF0FC50-C7C7-40F7-9BB0-3A24C6693E4F}" destId="{89A2A9EA-6152-43FD-89F5-6AC11EF83D99}" srcOrd="0" destOrd="0" presId="urn:microsoft.com/office/officeart/2005/8/layout/process1"/>
    <dgm:cxn modelId="{BF5687A8-F25A-4D45-814E-D8AD34784DE9}" type="presOf" srcId="{BDDAA3A2-F09C-444F-A9DD-5D368BAA9CD5}" destId="{6A1C9790-2EA7-4B7D-8791-39E03C78748A}" srcOrd="1" destOrd="0" presId="urn:microsoft.com/office/officeart/2005/8/layout/process1"/>
    <dgm:cxn modelId="{58DB9CAB-EB55-4855-BEC7-2E43835A4C3E}" type="presOf" srcId="{DD470AC6-E5B1-4CF8-B36F-7292F1ECE773}" destId="{83BDECFE-5A41-4460-A459-9D54C9985D02}" srcOrd="0" destOrd="0" presId="urn:microsoft.com/office/officeart/2005/8/layout/process1"/>
    <dgm:cxn modelId="{8FBCF8BA-D982-4C5A-AD45-05E570B8F417}" type="presOf" srcId="{1ED6C7BB-13EA-457C-8F81-E3D0B0DBEAF3}" destId="{E1893A6F-3E94-4D58-AC4A-691C224C5517}" srcOrd="0" destOrd="0" presId="urn:microsoft.com/office/officeart/2005/8/layout/process1"/>
    <dgm:cxn modelId="{A66A6DBB-EA3F-4661-9815-EA381D6C737F}" type="presOf" srcId="{BDDAA3A2-F09C-444F-A9DD-5D368BAA9CD5}" destId="{46D725C8-9921-4A9F-A58C-6ECEB6B2C59D}" srcOrd="0" destOrd="0" presId="urn:microsoft.com/office/officeart/2005/8/layout/process1"/>
    <dgm:cxn modelId="{A091A8C8-F34F-4755-A61C-FF8DE8BD0E74}" type="presOf" srcId="{655A5A38-5235-40E1-B1F9-A04E7E5B23AE}" destId="{DD05A1D0-049C-4A45-B169-36A7567AF803}" srcOrd="0" destOrd="0" presId="urn:microsoft.com/office/officeart/2005/8/layout/process1"/>
    <dgm:cxn modelId="{8ADB11D5-5E38-4D1B-8B7B-D88309912118}" srcId="{655A5A38-5235-40E1-B1F9-A04E7E5B23AE}" destId="{DD470AC6-E5B1-4CF8-B36F-7292F1ECE773}" srcOrd="0" destOrd="0" parTransId="{6D186968-A35E-4E66-91F1-D180D5D1D502}" sibTransId="{BDDAA3A2-F09C-444F-A9DD-5D368BAA9CD5}"/>
    <dgm:cxn modelId="{61C99CE3-5CDE-45A9-834F-A7EC5DDB7AF3}" type="presOf" srcId="{FA741E80-FC0B-44BF-9A16-15F2466AF90D}" destId="{84E37355-E829-4E09-8503-38C6A0CE0068}" srcOrd="0" destOrd="0" presId="urn:microsoft.com/office/officeart/2005/8/layout/process1"/>
    <dgm:cxn modelId="{F7B0C3E9-8D68-4E42-B2E2-FB32652F0FB0}" srcId="{655A5A38-5235-40E1-B1F9-A04E7E5B23AE}" destId="{1ED6C7BB-13EA-457C-8F81-E3D0B0DBEAF3}" srcOrd="1" destOrd="0" parTransId="{1BF8273C-D0B0-4391-B83F-AB8DA049ADE9}" sibTransId="{7BF0FC50-C7C7-40F7-9BB0-3A24C6693E4F}"/>
    <dgm:cxn modelId="{D9BBD7E9-EA1F-401B-ADFB-4E60B5FA3126}" type="presOf" srcId="{7BF0FC50-C7C7-40F7-9BB0-3A24C6693E4F}" destId="{4D8996B5-1C1D-48F0-8870-B38BDC8ABA9E}" srcOrd="1" destOrd="0" presId="urn:microsoft.com/office/officeart/2005/8/layout/process1"/>
    <dgm:cxn modelId="{538F9CF4-2A9D-4658-B939-057ED2DDD531}" srcId="{655A5A38-5235-40E1-B1F9-A04E7E5B23AE}" destId="{FA741E80-FC0B-44BF-9A16-15F2466AF90D}" srcOrd="2" destOrd="0" parTransId="{F3BF368A-3595-46F9-89D8-FD965C7505D5}" sibTransId="{01E771CF-9406-4D71-A9AB-4AB1AE8C79C0}"/>
    <dgm:cxn modelId="{13336A44-37EE-4A36-82B9-3E14E8814121}" type="presParOf" srcId="{DD05A1D0-049C-4A45-B169-36A7567AF803}" destId="{83BDECFE-5A41-4460-A459-9D54C9985D02}" srcOrd="0" destOrd="0" presId="urn:microsoft.com/office/officeart/2005/8/layout/process1"/>
    <dgm:cxn modelId="{BC7E0BE4-54CC-40E7-818F-20BB4C6D0439}" type="presParOf" srcId="{DD05A1D0-049C-4A45-B169-36A7567AF803}" destId="{46D725C8-9921-4A9F-A58C-6ECEB6B2C59D}" srcOrd="1" destOrd="0" presId="urn:microsoft.com/office/officeart/2005/8/layout/process1"/>
    <dgm:cxn modelId="{542BA1B5-07F5-4927-A7E9-2B3BB3C8055A}" type="presParOf" srcId="{46D725C8-9921-4A9F-A58C-6ECEB6B2C59D}" destId="{6A1C9790-2EA7-4B7D-8791-39E03C78748A}" srcOrd="0" destOrd="0" presId="urn:microsoft.com/office/officeart/2005/8/layout/process1"/>
    <dgm:cxn modelId="{D61DBEF8-75EF-4D4E-905D-8EEA1019ED19}" type="presParOf" srcId="{DD05A1D0-049C-4A45-B169-36A7567AF803}" destId="{E1893A6F-3E94-4D58-AC4A-691C224C5517}" srcOrd="2" destOrd="0" presId="urn:microsoft.com/office/officeart/2005/8/layout/process1"/>
    <dgm:cxn modelId="{F1EAE92B-C45E-4688-80A4-029669852BB4}" type="presParOf" srcId="{DD05A1D0-049C-4A45-B169-36A7567AF803}" destId="{89A2A9EA-6152-43FD-89F5-6AC11EF83D99}" srcOrd="3" destOrd="0" presId="urn:microsoft.com/office/officeart/2005/8/layout/process1"/>
    <dgm:cxn modelId="{C57E41A8-FE67-4808-9BD1-81B6E44CA403}" type="presParOf" srcId="{89A2A9EA-6152-43FD-89F5-6AC11EF83D99}" destId="{4D8996B5-1C1D-48F0-8870-B38BDC8ABA9E}" srcOrd="0" destOrd="0" presId="urn:microsoft.com/office/officeart/2005/8/layout/process1"/>
    <dgm:cxn modelId="{E0BEC48C-BA8E-4254-BBCA-B76F05BEAD2F}" type="presParOf" srcId="{DD05A1D0-049C-4A45-B169-36A7567AF803}" destId="{84E37355-E829-4E09-8503-38C6A0CE006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2CDB178-8A1C-4BE1-A935-DF900E75AF4A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019137FF-7C66-46BF-A5CC-4DDFC41795F2}">
      <dgm:prSet phldrT="[Texte]"/>
      <dgm:spPr/>
      <dgm:t>
        <a:bodyPr/>
        <a:lstStyle/>
        <a:p>
          <a:r>
            <a:rPr lang="fr-FR" dirty="0"/>
            <a:t>Etape 1: le codage</a:t>
          </a:r>
        </a:p>
      </dgm:t>
    </dgm:pt>
    <dgm:pt modelId="{4B876B07-F096-4E18-80AC-D11344A4D4CC}" type="parTrans" cxnId="{854D5F9B-EFF5-452F-A152-44945EDA1E07}">
      <dgm:prSet/>
      <dgm:spPr/>
      <dgm:t>
        <a:bodyPr/>
        <a:lstStyle/>
        <a:p>
          <a:endParaRPr lang="fr-FR"/>
        </a:p>
      </dgm:t>
    </dgm:pt>
    <dgm:pt modelId="{17F4C4A1-FED3-4256-BED3-1360BF881E65}" type="sibTrans" cxnId="{854D5F9B-EFF5-452F-A152-44945EDA1E07}">
      <dgm:prSet/>
      <dgm:spPr/>
      <dgm:t>
        <a:bodyPr/>
        <a:lstStyle/>
        <a:p>
          <a:endParaRPr lang="fr-FR"/>
        </a:p>
      </dgm:t>
    </dgm:pt>
    <dgm:pt modelId="{3327A507-54E1-4049-A07C-712CC7C079F9}">
      <dgm:prSet phldrT="[Texte]"/>
      <dgm:spPr/>
      <dgm:t>
        <a:bodyPr/>
        <a:lstStyle/>
        <a:p>
          <a:r>
            <a:rPr lang="fr-FR" dirty="0"/>
            <a:t>Coder un environnement ouvert</a:t>
          </a:r>
        </a:p>
      </dgm:t>
    </dgm:pt>
    <dgm:pt modelId="{9DF127B3-4758-49A3-B098-6F266B8CE303}" type="parTrans" cxnId="{BFE286F3-3268-461D-953F-7FC1EF5AFB6C}">
      <dgm:prSet/>
      <dgm:spPr/>
      <dgm:t>
        <a:bodyPr/>
        <a:lstStyle/>
        <a:p>
          <a:endParaRPr lang="fr-FR"/>
        </a:p>
      </dgm:t>
    </dgm:pt>
    <dgm:pt modelId="{BC8A7082-F71E-4E5D-BE1B-D1BC040AACBC}" type="sibTrans" cxnId="{BFE286F3-3268-461D-953F-7FC1EF5AFB6C}">
      <dgm:prSet/>
      <dgm:spPr/>
      <dgm:t>
        <a:bodyPr/>
        <a:lstStyle/>
        <a:p>
          <a:endParaRPr lang="fr-FR"/>
        </a:p>
      </dgm:t>
    </dgm:pt>
    <dgm:pt modelId="{CF2E8928-E786-4D53-85C9-E706F1D9E223}">
      <dgm:prSet phldrT="[Texte]"/>
      <dgm:spPr/>
      <dgm:t>
        <a:bodyPr/>
        <a:lstStyle/>
        <a:p>
          <a:r>
            <a:rPr lang="fr-FR" dirty="0"/>
            <a:t>Codage axial</a:t>
          </a:r>
        </a:p>
      </dgm:t>
    </dgm:pt>
    <dgm:pt modelId="{AAB3A961-8C4B-4391-888E-20C2F01E10A6}" type="parTrans" cxnId="{A4BE90EB-E642-4D4E-A861-EB8D3ACC5D78}">
      <dgm:prSet/>
      <dgm:spPr/>
      <dgm:t>
        <a:bodyPr/>
        <a:lstStyle/>
        <a:p>
          <a:endParaRPr lang="fr-FR"/>
        </a:p>
      </dgm:t>
    </dgm:pt>
    <dgm:pt modelId="{33ED1428-77A0-4285-B95A-61DA1EFC7A1C}" type="sibTrans" cxnId="{A4BE90EB-E642-4D4E-A861-EB8D3ACC5D78}">
      <dgm:prSet/>
      <dgm:spPr/>
      <dgm:t>
        <a:bodyPr/>
        <a:lstStyle/>
        <a:p>
          <a:endParaRPr lang="fr-FR"/>
        </a:p>
      </dgm:t>
    </dgm:pt>
    <dgm:pt modelId="{B2AD30A7-7312-449F-A014-13AAD307BAC0}">
      <dgm:prSet phldrT="[Texte]"/>
      <dgm:spPr/>
      <dgm:t>
        <a:bodyPr/>
        <a:lstStyle/>
        <a:p>
          <a:r>
            <a:rPr lang="fr-FR" dirty="0"/>
            <a:t>Codage sélectif</a:t>
          </a:r>
        </a:p>
      </dgm:t>
    </dgm:pt>
    <dgm:pt modelId="{46DEE080-018C-4AAA-94C9-B30475D2C165}" type="parTrans" cxnId="{DE48BE8B-4278-4A48-8ECA-FC4CF9380EAD}">
      <dgm:prSet/>
      <dgm:spPr/>
      <dgm:t>
        <a:bodyPr/>
        <a:lstStyle/>
        <a:p>
          <a:endParaRPr lang="fr-FR"/>
        </a:p>
      </dgm:t>
    </dgm:pt>
    <dgm:pt modelId="{B2BC1AFD-0858-4862-9D8E-A48BC89FE3B4}" type="sibTrans" cxnId="{DE48BE8B-4278-4A48-8ECA-FC4CF9380EAD}">
      <dgm:prSet/>
      <dgm:spPr/>
      <dgm:t>
        <a:bodyPr/>
        <a:lstStyle/>
        <a:p>
          <a:endParaRPr lang="fr-FR"/>
        </a:p>
      </dgm:t>
    </dgm:pt>
    <dgm:pt modelId="{951D5EEA-23ED-41F7-B116-A286F1F0992A}" type="pres">
      <dgm:prSet presAssocID="{92CDB178-8A1C-4BE1-A935-DF900E75AF4A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BEDE62B-0384-49F6-BB3A-B61FD64EA70D}" type="pres">
      <dgm:prSet presAssocID="{019137FF-7C66-46BF-A5CC-4DDFC41795F2}" presName="hierRoot1" presStyleCnt="0">
        <dgm:presLayoutVars>
          <dgm:hierBranch val="init"/>
        </dgm:presLayoutVars>
      </dgm:prSet>
      <dgm:spPr/>
    </dgm:pt>
    <dgm:pt modelId="{EA424492-F344-411B-B486-FDADB0EF7E83}" type="pres">
      <dgm:prSet presAssocID="{019137FF-7C66-46BF-A5CC-4DDFC41795F2}" presName="rootComposite1" presStyleCnt="0"/>
      <dgm:spPr/>
    </dgm:pt>
    <dgm:pt modelId="{1D163D3E-BE8D-44C0-BE6B-66FDAA8387FD}" type="pres">
      <dgm:prSet presAssocID="{019137FF-7C66-46BF-A5CC-4DDFC41795F2}" presName="rootText1" presStyleLbl="alignAcc1" presStyleIdx="0" presStyleCnt="0">
        <dgm:presLayoutVars>
          <dgm:chPref val="3"/>
        </dgm:presLayoutVars>
      </dgm:prSet>
      <dgm:spPr/>
    </dgm:pt>
    <dgm:pt modelId="{3BC2B8E4-7114-4FC5-98D2-5BFF7D909D41}" type="pres">
      <dgm:prSet presAssocID="{019137FF-7C66-46BF-A5CC-4DDFC41795F2}" presName="topArc1" presStyleLbl="parChTrans1D1" presStyleIdx="0" presStyleCnt="8"/>
      <dgm:spPr/>
    </dgm:pt>
    <dgm:pt modelId="{6C073610-0237-49B3-9BB2-E4C79B89AD48}" type="pres">
      <dgm:prSet presAssocID="{019137FF-7C66-46BF-A5CC-4DDFC41795F2}" presName="bottomArc1" presStyleLbl="parChTrans1D1" presStyleIdx="1" presStyleCnt="8"/>
      <dgm:spPr/>
    </dgm:pt>
    <dgm:pt modelId="{1AD28379-7B52-4F41-BC6D-CA61C06BA7F4}" type="pres">
      <dgm:prSet presAssocID="{019137FF-7C66-46BF-A5CC-4DDFC41795F2}" presName="topConnNode1" presStyleLbl="node1" presStyleIdx="0" presStyleCnt="0"/>
      <dgm:spPr/>
    </dgm:pt>
    <dgm:pt modelId="{3E8401AE-224B-41CD-8C1D-F0C1A211808E}" type="pres">
      <dgm:prSet presAssocID="{019137FF-7C66-46BF-A5CC-4DDFC41795F2}" presName="hierChild2" presStyleCnt="0"/>
      <dgm:spPr/>
    </dgm:pt>
    <dgm:pt modelId="{E1B51DB7-AE67-4814-B8D6-2AA8F6EEDA81}" type="pres">
      <dgm:prSet presAssocID="{9DF127B3-4758-49A3-B098-6F266B8CE303}" presName="Name28" presStyleLbl="parChTrans1D2" presStyleIdx="0" presStyleCnt="3"/>
      <dgm:spPr/>
    </dgm:pt>
    <dgm:pt modelId="{C301099C-16D3-4090-917B-FC82CE2E27DE}" type="pres">
      <dgm:prSet presAssocID="{3327A507-54E1-4049-A07C-712CC7C079F9}" presName="hierRoot2" presStyleCnt="0">
        <dgm:presLayoutVars>
          <dgm:hierBranch val="init"/>
        </dgm:presLayoutVars>
      </dgm:prSet>
      <dgm:spPr/>
    </dgm:pt>
    <dgm:pt modelId="{13EA3694-033E-4CF2-8343-0EF1BD6B6659}" type="pres">
      <dgm:prSet presAssocID="{3327A507-54E1-4049-A07C-712CC7C079F9}" presName="rootComposite2" presStyleCnt="0"/>
      <dgm:spPr/>
    </dgm:pt>
    <dgm:pt modelId="{DAAA88F7-5FAE-44E5-BBEE-8165BC5ACE02}" type="pres">
      <dgm:prSet presAssocID="{3327A507-54E1-4049-A07C-712CC7C079F9}" presName="rootText2" presStyleLbl="alignAcc1" presStyleIdx="0" presStyleCnt="0">
        <dgm:presLayoutVars>
          <dgm:chPref val="3"/>
        </dgm:presLayoutVars>
      </dgm:prSet>
      <dgm:spPr/>
    </dgm:pt>
    <dgm:pt modelId="{6CE2D7DF-6FA8-4FE5-B3FF-4A54B1575048}" type="pres">
      <dgm:prSet presAssocID="{3327A507-54E1-4049-A07C-712CC7C079F9}" presName="topArc2" presStyleLbl="parChTrans1D1" presStyleIdx="2" presStyleCnt="8"/>
      <dgm:spPr/>
    </dgm:pt>
    <dgm:pt modelId="{FC017CB7-A37F-4BD1-A15B-EB491EA4A60F}" type="pres">
      <dgm:prSet presAssocID="{3327A507-54E1-4049-A07C-712CC7C079F9}" presName="bottomArc2" presStyleLbl="parChTrans1D1" presStyleIdx="3" presStyleCnt="8"/>
      <dgm:spPr/>
    </dgm:pt>
    <dgm:pt modelId="{0D8DEA00-8AB8-40FA-B6C4-A8F2AD914073}" type="pres">
      <dgm:prSet presAssocID="{3327A507-54E1-4049-A07C-712CC7C079F9}" presName="topConnNode2" presStyleLbl="node2" presStyleIdx="0" presStyleCnt="0"/>
      <dgm:spPr/>
    </dgm:pt>
    <dgm:pt modelId="{ABFFE3BA-C905-41DA-B378-E22A1932C9D5}" type="pres">
      <dgm:prSet presAssocID="{3327A507-54E1-4049-A07C-712CC7C079F9}" presName="hierChild4" presStyleCnt="0"/>
      <dgm:spPr/>
    </dgm:pt>
    <dgm:pt modelId="{CA634C56-A32C-4AFF-ABA9-8D7758F99501}" type="pres">
      <dgm:prSet presAssocID="{3327A507-54E1-4049-A07C-712CC7C079F9}" presName="hierChild5" presStyleCnt="0"/>
      <dgm:spPr/>
    </dgm:pt>
    <dgm:pt modelId="{2DFBF0C3-7E0C-4D1F-9767-BAA25B5163C7}" type="pres">
      <dgm:prSet presAssocID="{AAB3A961-8C4B-4391-888E-20C2F01E10A6}" presName="Name28" presStyleLbl="parChTrans1D2" presStyleIdx="1" presStyleCnt="3"/>
      <dgm:spPr/>
    </dgm:pt>
    <dgm:pt modelId="{08BAE6AF-9EC3-4CF3-88C4-3DA06C74CC48}" type="pres">
      <dgm:prSet presAssocID="{CF2E8928-E786-4D53-85C9-E706F1D9E223}" presName="hierRoot2" presStyleCnt="0">
        <dgm:presLayoutVars>
          <dgm:hierBranch val="init"/>
        </dgm:presLayoutVars>
      </dgm:prSet>
      <dgm:spPr/>
    </dgm:pt>
    <dgm:pt modelId="{B056C287-CEB5-416D-9CDF-B20B3B03486C}" type="pres">
      <dgm:prSet presAssocID="{CF2E8928-E786-4D53-85C9-E706F1D9E223}" presName="rootComposite2" presStyleCnt="0"/>
      <dgm:spPr/>
    </dgm:pt>
    <dgm:pt modelId="{40EA8750-6C5C-47E7-B097-AA8FCE1240B4}" type="pres">
      <dgm:prSet presAssocID="{CF2E8928-E786-4D53-85C9-E706F1D9E223}" presName="rootText2" presStyleLbl="alignAcc1" presStyleIdx="0" presStyleCnt="0">
        <dgm:presLayoutVars>
          <dgm:chPref val="3"/>
        </dgm:presLayoutVars>
      </dgm:prSet>
      <dgm:spPr/>
    </dgm:pt>
    <dgm:pt modelId="{DAE8ECB4-40C5-4D35-A575-4EE07100685A}" type="pres">
      <dgm:prSet presAssocID="{CF2E8928-E786-4D53-85C9-E706F1D9E223}" presName="topArc2" presStyleLbl="parChTrans1D1" presStyleIdx="4" presStyleCnt="8"/>
      <dgm:spPr/>
    </dgm:pt>
    <dgm:pt modelId="{3BBA6C2E-716E-4BED-BC2E-621FEED607F6}" type="pres">
      <dgm:prSet presAssocID="{CF2E8928-E786-4D53-85C9-E706F1D9E223}" presName="bottomArc2" presStyleLbl="parChTrans1D1" presStyleIdx="5" presStyleCnt="8"/>
      <dgm:spPr/>
    </dgm:pt>
    <dgm:pt modelId="{217B730E-17F0-460A-ACB7-AD0757923AEF}" type="pres">
      <dgm:prSet presAssocID="{CF2E8928-E786-4D53-85C9-E706F1D9E223}" presName="topConnNode2" presStyleLbl="node2" presStyleIdx="0" presStyleCnt="0"/>
      <dgm:spPr/>
    </dgm:pt>
    <dgm:pt modelId="{DE45A9DB-4340-4EC3-9556-E730E9AFB02C}" type="pres">
      <dgm:prSet presAssocID="{CF2E8928-E786-4D53-85C9-E706F1D9E223}" presName="hierChild4" presStyleCnt="0"/>
      <dgm:spPr/>
    </dgm:pt>
    <dgm:pt modelId="{5D53BF9E-0841-4733-89D7-1A8E101F24BF}" type="pres">
      <dgm:prSet presAssocID="{CF2E8928-E786-4D53-85C9-E706F1D9E223}" presName="hierChild5" presStyleCnt="0"/>
      <dgm:spPr/>
    </dgm:pt>
    <dgm:pt modelId="{4BA8912C-F220-4885-8D85-073E5BACF6B5}" type="pres">
      <dgm:prSet presAssocID="{46DEE080-018C-4AAA-94C9-B30475D2C165}" presName="Name28" presStyleLbl="parChTrans1D2" presStyleIdx="2" presStyleCnt="3"/>
      <dgm:spPr/>
    </dgm:pt>
    <dgm:pt modelId="{DAE52B91-36D8-452E-B6D3-FA2477FC5DB0}" type="pres">
      <dgm:prSet presAssocID="{B2AD30A7-7312-449F-A014-13AAD307BAC0}" presName="hierRoot2" presStyleCnt="0">
        <dgm:presLayoutVars>
          <dgm:hierBranch val="init"/>
        </dgm:presLayoutVars>
      </dgm:prSet>
      <dgm:spPr/>
    </dgm:pt>
    <dgm:pt modelId="{339091F1-6364-4357-A39C-F0FE66A77DF1}" type="pres">
      <dgm:prSet presAssocID="{B2AD30A7-7312-449F-A014-13AAD307BAC0}" presName="rootComposite2" presStyleCnt="0"/>
      <dgm:spPr/>
    </dgm:pt>
    <dgm:pt modelId="{A6FAB41B-D449-40E7-856B-C36B2AA6985B}" type="pres">
      <dgm:prSet presAssocID="{B2AD30A7-7312-449F-A014-13AAD307BAC0}" presName="rootText2" presStyleLbl="alignAcc1" presStyleIdx="0" presStyleCnt="0">
        <dgm:presLayoutVars>
          <dgm:chPref val="3"/>
        </dgm:presLayoutVars>
      </dgm:prSet>
      <dgm:spPr/>
    </dgm:pt>
    <dgm:pt modelId="{72F0712F-DAF5-4C2A-A243-8A02E6A5238D}" type="pres">
      <dgm:prSet presAssocID="{B2AD30A7-7312-449F-A014-13AAD307BAC0}" presName="topArc2" presStyleLbl="parChTrans1D1" presStyleIdx="6" presStyleCnt="8"/>
      <dgm:spPr/>
    </dgm:pt>
    <dgm:pt modelId="{DCDCF081-58E0-4C2D-84B0-B499B7BA3584}" type="pres">
      <dgm:prSet presAssocID="{B2AD30A7-7312-449F-A014-13AAD307BAC0}" presName="bottomArc2" presStyleLbl="parChTrans1D1" presStyleIdx="7" presStyleCnt="8"/>
      <dgm:spPr/>
    </dgm:pt>
    <dgm:pt modelId="{F5AF017C-7BC6-491F-A157-5AC568462798}" type="pres">
      <dgm:prSet presAssocID="{B2AD30A7-7312-449F-A014-13AAD307BAC0}" presName="topConnNode2" presStyleLbl="node2" presStyleIdx="0" presStyleCnt="0"/>
      <dgm:spPr/>
    </dgm:pt>
    <dgm:pt modelId="{E678ADEB-1106-4AD0-AF1E-0EF5812EA114}" type="pres">
      <dgm:prSet presAssocID="{B2AD30A7-7312-449F-A014-13AAD307BAC0}" presName="hierChild4" presStyleCnt="0"/>
      <dgm:spPr/>
    </dgm:pt>
    <dgm:pt modelId="{1F21A3CB-5159-476E-84CF-147091B3D998}" type="pres">
      <dgm:prSet presAssocID="{B2AD30A7-7312-449F-A014-13AAD307BAC0}" presName="hierChild5" presStyleCnt="0"/>
      <dgm:spPr/>
    </dgm:pt>
    <dgm:pt modelId="{34B5F22A-BF54-4120-A4C5-700D4C1DE398}" type="pres">
      <dgm:prSet presAssocID="{019137FF-7C66-46BF-A5CC-4DDFC41795F2}" presName="hierChild3" presStyleCnt="0"/>
      <dgm:spPr/>
    </dgm:pt>
  </dgm:ptLst>
  <dgm:cxnLst>
    <dgm:cxn modelId="{96540542-9D13-4845-846C-0150422105B2}" type="presOf" srcId="{CF2E8928-E786-4D53-85C9-E706F1D9E223}" destId="{40EA8750-6C5C-47E7-B097-AA8FCE1240B4}" srcOrd="0" destOrd="0" presId="urn:microsoft.com/office/officeart/2008/layout/HalfCircleOrganizationChart"/>
    <dgm:cxn modelId="{C18C466E-0582-49AD-A1AF-593A9E0E4783}" type="presOf" srcId="{019137FF-7C66-46BF-A5CC-4DDFC41795F2}" destId="{1D163D3E-BE8D-44C0-BE6B-66FDAA8387FD}" srcOrd="0" destOrd="0" presId="urn:microsoft.com/office/officeart/2008/layout/HalfCircleOrganizationChart"/>
    <dgm:cxn modelId="{A6752E53-70C2-48C4-B46C-13FE31C60A2B}" type="presOf" srcId="{3327A507-54E1-4049-A07C-712CC7C079F9}" destId="{0D8DEA00-8AB8-40FA-B6C4-A8F2AD914073}" srcOrd="1" destOrd="0" presId="urn:microsoft.com/office/officeart/2008/layout/HalfCircleOrganizationChart"/>
    <dgm:cxn modelId="{C0D03C79-BF8E-4D12-9ABB-86EFB32C8BE9}" type="presOf" srcId="{AAB3A961-8C4B-4391-888E-20C2F01E10A6}" destId="{2DFBF0C3-7E0C-4D1F-9767-BAA25B5163C7}" srcOrd="0" destOrd="0" presId="urn:microsoft.com/office/officeart/2008/layout/HalfCircleOrganizationChart"/>
    <dgm:cxn modelId="{C57F6389-2281-4946-85AA-20A8E1DDB938}" type="presOf" srcId="{CF2E8928-E786-4D53-85C9-E706F1D9E223}" destId="{217B730E-17F0-460A-ACB7-AD0757923AEF}" srcOrd="1" destOrd="0" presId="urn:microsoft.com/office/officeart/2008/layout/HalfCircleOrganizationChart"/>
    <dgm:cxn modelId="{DE48BE8B-4278-4A48-8ECA-FC4CF9380EAD}" srcId="{019137FF-7C66-46BF-A5CC-4DDFC41795F2}" destId="{B2AD30A7-7312-449F-A014-13AAD307BAC0}" srcOrd="2" destOrd="0" parTransId="{46DEE080-018C-4AAA-94C9-B30475D2C165}" sibTransId="{B2BC1AFD-0858-4862-9D8E-A48BC89FE3B4}"/>
    <dgm:cxn modelId="{676F8C91-C0FC-428E-AB67-2F2606734AFF}" type="presOf" srcId="{B2AD30A7-7312-449F-A014-13AAD307BAC0}" destId="{F5AF017C-7BC6-491F-A157-5AC568462798}" srcOrd="1" destOrd="0" presId="urn:microsoft.com/office/officeart/2008/layout/HalfCircleOrganizationChart"/>
    <dgm:cxn modelId="{E7902D93-BC28-472B-8357-469681C93B73}" type="presOf" srcId="{92CDB178-8A1C-4BE1-A935-DF900E75AF4A}" destId="{951D5EEA-23ED-41F7-B116-A286F1F0992A}" srcOrd="0" destOrd="0" presId="urn:microsoft.com/office/officeart/2008/layout/HalfCircleOrganizationChart"/>
    <dgm:cxn modelId="{854D5F9B-EFF5-452F-A152-44945EDA1E07}" srcId="{92CDB178-8A1C-4BE1-A935-DF900E75AF4A}" destId="{019137FF-7C66-46BF-A5CC-4DDFC41795F2}" srcOrd="0" destOrd="0" parTransId="{4B876B07-F096-4E18-80AC-D11344A4D4CC}" sibTransId="{17F4C4A1-FED3-4256-BED3-1360BF881E65}"/>
    <dgm:cxn modelId="{6F87ABB9-9A76-4961-84B7-78731F89316C}" type="presOf" srcId="{B2AD30A7-7312-449F-A014-13AAD307BAC0}" destId="{A6FAB41B-D449-40E7-856B-C36B2AA6985B}" srcOrd="0" destOrd="0" presId="urn:microsoft.com/office/officeart/2008/layout/HalfCircleOrganizationChart"/>
    <dgm:cxn modelId="{B39D50BC-0395-4157-AF52-B6E307C83D5E}" type="presOf" srcId="{019137FF-7C66-46BF-A5CC-4DDFC41795F2}" destId="{1AD28379-7B52-4F41-BC6D-CA61C06BA7F4}" srcOrd="1" destOrd="0" presId="urn:microsoft.com/office/officeart/2008/layout/HalfCircleOrganizationChart"/>
    <dgm:cxn modelId="{F0C747CC-2F39-41B3-B3EC-F54F50B232FA}" type="presOf" srcId="{46DEE080-018C-4AAA-94C9-B30475D2C165}" destId="{4BA8912C-F220-4885-8D85-073E5BACF6B5}" srcOrd="0" destOrd="0" presId="urn:microsoft.com/office/officeart/2008/layout/HalfCircleOrganizationChart"/>
    <dgm:cxn modelId="{FD536BDD-ED4C-4F6E-A481-E34B73987171}" type="presOf" srcId="{3327A507-54E1-4049-A07C-712CC7C079F9}" destId="{DAAA88F7-5FAE-44E5-BBEE-8165BC5ACE02}" srcOrd="0" destOrd="0" presId="urn:microsoft.com/office/officeart/2008/layout/HalfCircleOrganizationChart"/>
    <dgm:cxn modelId="{A4BE90EB-E642-4D4E-A861-EB8D3ACC5D78}" srcId="{019137FF-7C66-46BF-A5CC-4DDFC41795F2}" destId="{CF2E8928-E786-4D53-85C9-E706F1D9E223}" srcOrd="1" destOrd="0" parTransId="{AAB3A961-8C4B-4391-888E-20C2F01E10A6}" sibTransId="{33ED1428-77A0-4285-B95A-61DA1EFC7A1C}"/>
    <dgm:cxn modelId="{BFE286F3-3268-461D-953F-7FC1EF5AFB6C}" srcId="{019137FF-7C66-46BF-A5CC-4DDFC41795F2}" destId="{3327A507-54E1-4049-A07C-712CC7C079F9}" srcOrd="0" destOrd="0" parTransId="{9DF127B3-4758-49A3-B098-6F266B8CE303}" sibTransId="{BC8A7082-F71E-4E5D-BE1B-D1BC040AACBC}"/>
    <dgm:cxn modelId="{5D590EF8-7262-43D7-91F0-15FCFFFF44DD}" type="presOf" srcId="{9DF127B3-4758-49A3-B098-6F266B8CE303}" destId="{E1B51DB7-AE67-4814-B8D6-2AA8F6EEDA81}" srcOrd="0" destOrd="0" presId="urn:microsoft.com/office/officeart/2008/layout/HalfCircleOrganizationChart"/>
    <dgm:cxn modelId="{F1DED7CA-D97A-4BED-83B6-683CAE7EF8CE}" type="presParOf" srcId="{951D5EEA-23ED-41F7-B116-A286F1F0992A}" destId="{FBEDE62B-0384-49F6-BB3A-B61FD64EA70D}" srcOrd="0" destOrd="0" presId="urn:microsoft.com/office/officeart/2008/layout/HalfCircleOrganizationChart"/>
    <dgm:cxn modelId="{CAE7D19B-8AAD-488D-9554-70EEB2FFAE09}" type="presParOf" srcId="{FBEDE62B-0384-49F6-BB3A-B61FD64EA70D}" destId="{EA424492-F344-411B-B486-FDADB0EF7E83}" srcOrd="0" destOrd="0" presId="urn:microsoft.com/office/officeart/2008/layout/HalfCircleOrganizationChart"/>
    <dgm:cxn modelId="{07AE351C-C0C0-4263-AF01-D3EBD7100517}" type="presParOf" srcId="{EA424492-F344-411B-B486-FDADB0EF7E83}" destId="{1D163D3E-BE8D-44C0-BE6B-66FDAA8387FD}" srcOrd="0" destOrd="0" presId="urn:microsoft.com/office/officeart/2008/layout/HalfCircleOrganizationChart"/>
    <dgm:cxn modelId="{3BC7FDA6-016F-47EC-88C0-76FDF8044381}" type="presParOf" srcId="{EA424492-F344-411B-B486-FDADB0EF7E83}" destId="{3BC2B8E4-7114-4FC5-98D2-5BFF7D909D41}" srcOrd="1" destOrd="0" presId="urn:microsoft.com/office/officeart/2008/layout/HalfCircleOrganizationChart"/>
    <dgm:cxn modelId="{A041FEBC-1ED3-472F-811F-2B2BE18E9DC1}" type="presParOf" srcId="{EA424492-F344-411B-B486-FDADB0EF7E83}" destId="{6C073610-0237-49B3-9BB2-E4C79B89AD48}" srcOrd="2" destOrd="0" presId="urn:microsoft.com/office/officeart/2008/layout/HalfCircleOrganizationChart"/>
    <dgm:cxn modelId="{BC47D769-E6E5-40CF-955C-0B8A86CCD21B}" type="presParOf" srcId="{EA424492-F344-411B-B486-FDADB0EF7E83}" destId="{1AD28379-7B52-4F41-BC6D-CA61C06BA7F4}" srcOrd="3" destOrd="0" presId="urn:microsoft.com/office/officeart/2008/layout/HalfCircleOrganizationChart"/>
    <dgm:cxn modelId="{8232B995-2A53-463E-BBB1-B72BC7C24476}" type="presParOf" srcId="{FBEDE62B-0384-49F6-BB3A-B61FD64EA70D}" destId="{3E8401AE-224B-41CD-8C1D-F0C1A211808E}" srcOrd="1" destOrd="0" presId="urn:microsoft.com/office/officeart/2008/layout/HalfCircleOrganizationChart"/>
    <dgm:cxn modelId="{6C4D4584-5DCD-4394-BA35-8A03C08B6FD9}" type="presParOf" srcId="{3E8401AE-224B-41CD-8C1D-F0C1A211808E}" destId="{E1B51DB7-AE67-4814-B8D6-2AA8F6EEDA81}" srcOrd="0" destOrd="0" presId="urn:microsoft.com/office/officeart/2008/layout/HalfCircleOrganizationChart"/>
    <dgm:cxn modelId="{05CEF7E8-3963-4C68-AF17-61EC9F6D868E}" type="presParOf" srcId="{3E8401AE-224B-41CD-8C1D-F0C1A211808E}" destId="{C301099C-16D3-4090-917B-FC82CE2E27DE}" srcOrd="1" destOrd="0" presId="urn:microsoft.com/office/officeart/2008/layout/HalfCircleOrganizationChart"/>
    <dgm:cxn modelId="{F492A592-6559-49CE-9429-6FEE4D383E76}" type="presParOf" srcId="{C301099C-16D3-4090-917B-FC82CE2E27DE}" destId="{13EA3694-033E-4CF2-8343-0EF1BD6B6659}" srcOrd="0" destOrd="0" presId="urn:microsoft.com/office/officeart/2008/layout/HalfCircleOrganizationChart"/>
    <dgm:cxn modelId="{6C3C6FED-0615-418E-87DC-71A05C2040AB}" type="presParOf" srcId="{13EA3694-033E-4CF2-8343-0EF1BD6B6659}" destId="{DAAA88F7-5FAE-44E5-BBEE-8165BC5ACE02}" srcOrd="0" destOrd="0" presId="urn:microsoft.com/office/officeart/2008/layout/HalfCircleOrganizationChart"/>
    <dgm:cxn modelId="{1A673C28-5002-4BB7-8CC0-5BE661254F03}" type="presParOf" srcId="{13EA3694-033E-4CF2-8343-0EF1BD6B6659}" destId="{6CE2D7DF-6FA8-4FE5-B3FF-4A54B1575048}" srcOrd="1" destOrd="0" presId="urn:microsoft.com/office/officeart/2008/layout/HalfCircleOrganizationChart"/>
    <dgm:cxn modelId="{DC922C1B-0BC1-4F9C-BFFF-3ED44DA8A806}" type="presParOf" srcId="{13EA3694-033E-4CF2-8343-0EF1BD6B6659}" destId="{FC017CB7-A37F-4BD1-A15B-EB491EA4A60F}" srcOrd="2" destOrd="0" presId="urn:microsoft.com/office/officeart/2008/layout/HalfCircleOrganizationChart"/>
    <dgm:cxn modelId="{F38EBD59-AA8A-4D46-A0E6-6DC461AF46C0}" type="presParOf" srcId="{13EA3694-033E-4CF2-8343-0EF1BD6B6659}" destId="{0D8DEA00-8AB8-40FA-B6C4-A8F2AD914073}" srcOrd="3" destOrd="0" presId="urn:microsoft.com/office/officeart/2008/layout/HalfCircleOrganizationChart"/>
    <dgm:cxn modelId="{9B868907-E21F-45C8-A8C2-140109FA66D2}" type="presParOf" srcId="{C301099C-16D3-4090-917B-FC82CE2E27DE}" destId="{ABFFE3BA-C905-41DA-B378-E22A1932C9D5}" srcOrd="1" destOrd="0" presId="urn:microsoft.com/office/officeart/2008/layout/HalfCircleOrganizationChart"/>
    <dgm:cxn modelId="{F615DB96-DD44-4E78-997E-AA0A7CF8D818}" type="presParOf" srcId="{C301099C-16D3-4090-917B-FC82CE2E27DE}" destId="{CA634C56-A32C-4AFF-ABA9-8D7758F99501}" srcOrd="2" destOrd="0" presId="urn:microsoft.com/office/officeart/2008/layout/HalfCircleOrganizationChart"/>
    <dgm:cxn modelId="{0CE5406B-14EB-47C0-8F2B-297A761C8E9D}" type="presParOf" srcId="{3E8401AE-224B-41CD-8C1D-F0C1A211808E}" destId="{2DFBF0C3-7E0C-4D1F-9767-BAA25B5163C7}" srcOrd="2" destOrd="0" presId="urn:microsoft.com/office/officeart/2008/layout/HalfCircleOrganizationChart"/>
    <dgm:cxn modelId="{02AA2627-C0D2-4778-83C0-42B976FAE165}" type="presParOf" srcId="{3E8401AE-224B-41CD-8C1D-F0C1A211808E}" destId="{08BAE6AF-9EC3-4CF3-88C4-3DA06C74CC48}" srcOrd="3" destOrd="0" presId="urn:microsoft.com/office/officeart/2008/layout/HalfCircleOrganizationChart"/>
    <dgm:cxn modelId="{FD286ECC-946D-4916-8B45-8F091D12D27D}" type="presParOf" srcId="{08BAE6AF-9EC3-4CF3-88C4-3DA06C74CC48}" destId="{B056C287-CEB5-416D-9CDF-B20B3B03486C}" srcOrd="0" destOrd="0" presId="urn:microsoft.com/office/officeart/2008/layout/HalfCircleOrganizationChart"/>
    <dgm:cxn modelId="{34ECEB4E-55E7-4FFB-8238-0294BB1B71C3}" type="presParOf" srcId="{B056C287-CEB5-416D-9CDF-B20B3B03486C}" destId="{40EA8750-6C5C-47E7-B097-AA8FCE1240B4}" srcOrd="0" destOrd="0" presId="urn:microsoft.com/office/officeart/2008/layout/HalfCircleOrganizationChart"/>
    <dgm:cxn modelId="{8EE6D8B8-CDF3-44DE-B1A6-8D6972058F9D}" type="presParOf" srcId="{B056C287-CEB5-416D-9CDF-B20B3B03486C}" destId="{DAE8ECB4-40C5-4D35-A575-4EE07100685A}" srcOrd="1" destOrd="0" presId="urn:microsoft.com/office/officeart/2008/layout/HalfCircleOrganizationChart"/>
    <dgm:cxn modelId="{40F34087-2A7A-4B9F-9FFC-97C48AF755A8}" type="presParOf" srcId="{B056C287-CEB5-416D-9CDF-B20B3B03486C}" destId="{3BBA6C2E-716E-4BED-BC2E-621FEED607F6}" srcOrd="2" destOrd="0" presId="urn:microsoft.com/office/officeart/2008/layout/HalfCircleOrganizationChart"/>
    <dgm:cxn modelId="{D3D6E20B-6F93-4E82-8FB7-BDF33D4ADE5E}" type="presParOf" srcId="{B056C287-CEB5-416D-9CDF-B20B3B03486C}" destId="{217B730E-17F0-460A-ACB7-AD0757923AEF}" srcOrd="3" destOrd="0" presId="urn:microsoft.com/office/officeart/2008/layout/HalfCircleOrganizationChart"/>
    <dgm:cxn modelId="{73C055EF-8DF2-408F-A1B5-3296BF443E2C}" type="presParOf" srcId="{08BAE6AF-9EC3-4CF3-88C4-3DA06C74CC48}" destId="{DE45A9DB-4340-4EC3-9556-E730E9AFB02C}" srcOrd="1" destOrd="0" presId="urn:microsoft.com/office/officeart/2008/layout/HalfCircleOrganizationChart"/>
    <dgm:cxn modelId="{A6B234F1-1B32-42BE-8D1D-9F381ADEAEE4}" type="presParOf" srcId="{08BAE6AF-9EC3-4CF3-88C4-3DA06C74CC48}" destId="{5D53BF9E-0841-4733-89D7-1A8E101F24BF}" srcOrd="2" destOrd="0" presId="urn:microsoft.com/office/officeart/2008/layout/HalfCircleOrganizationChart"/>
    <dgm:cxn modelId="{B5A6DDFD-E9FE-4233-B8C1-2A772BD96DF3}" type="presParOf" srcId="{3E8401AE-224B-41CD-8C1D-F0C1A211808E}" destId="{4BA8912C-F220-4885-8D85-073E5BACF6B5}" srcOrd="4" destOrd="0" presId="urn:microsoft.com/office/officeart/2008/layout/HalfCircleOrganizationChart"/>
    <dgm:cxn modelId="{CA85F837-AF20-4660-A5A6-7BEB8524B5D5}" type="presParOf" srcId="{3E8401AE-224B-41CD-8C1D-F0C1A211808E}" destId="{DAE52B91-36D8-452E-B6D3-FA2477FC5DB0}" srcOrd="5" destOrd="0" presId="urn:microsoft.com/office/officeart/2008/layout/HalfCircleOrganizationChart"/>
    <dgm:cxn modelId="{1101D952-B1A4-403C-9030-8520F2A26140}" type="presParOf" srcId="{DAE52B91-36D8-452E-B6D3-FA2477FC5DB0}" destId="{339091F1-6364-4357-A39C-F0FE66A77DF1}" srcOrd="0" destOrd="0" presId="urn:microsoft.com/office/officeart/2008/layout/HalfCircleOrganizationChart"/>
    <dgm:cxn modelId="{3D2ACCB7-3356-4226-93E2-5FA11292C344}" type="presParOf" srcId="{339091F1-6364-4357-A39C-F0FE66A77DF1}" destId="{A6FAB41B-D449-40E7-856B-C36B2AA6985B}" srcOrd="0" destOrd="0" presId="urn:microsoft.com/office/officeart/2008/layout/HalfCircleOrganizationChart"/>
    <dgm:cxn modelId="{67CE2DB7-C64B-439C-978D-911AD15CD2BA}" type="presParOf" srcId="{339091F1-6364-4357-A39C-F0FE66A77DF1}" destId="{72F0712F-DAF5-4C2A-A243-8A02E6A5238D}" srcOrd="1" destOrd="0" presId="urn:microsoft.com/office/officeart/2008/layout/HalfCircleOrganizationChart"/>
    <dgm:cxn modelId="{9D46647B-AF96-4E85-A0E0-4039A003BF54}" type="presParOf" srcId="{339091F1-6364-4357-A39C-F0FE66A77DF1}" destId="{DCDCF081-58E0-4C2D-84B0-B499B7BA3584}" srcOrd="2" destOrd="0" presId="urn:microsoft.com/office/officeart/2008/layout/HalfCircleOrganizationChart"/>
    <dgm:cxn modelId="{11107F74-9908-4375-BE14-1D9506E7A04C}" type="presParOf" srcId="{339091F1-6364-4357-A39C-F0FE66A77DF1}" destId="{F5AF017C-7BC6-491F-A157-5AC568462798}" srcOrd="3" destOrd="0" presId="urn:microsoft.com/office/officeart/2008/layout/HalfCircleOrganizationChart"/>
    <dgm:cxn modelId="{8B5887A6-BA49-4212-8378-A8EB8CA0EC06}" type="presParOf" srcId="{DAE52B91-36D8-452E-B6D3-FA2477FC5DB0}" destId="{E678ADEB-1106-4AD0-AF1E-0EF5812EA114}" srcOrd="1" destOrd="0" presId="urn:microsoft.com/office/officeart/2008/layout/HalfCircleOrganizationChart"/>
    <dgm:cxn modelId="{07E556DE-CA29-478A-AAA6-52122038D260}" type="presParOf" srcId="{DAE52B91-36D8-452E-B6D3-FA2477FC5DB0}" destId="{1F21A3CB-5159-476E-84CF-147091B3D998}" srcOrd="2" destOrd="0" presId="urn:microsoft.com/office/officeart/2008/layout/HalfCircleOrganizationChart"/>
    <dgm:cxn modelId="{0CAA412A-FAB0-4C51-98E7-452C7161D5A6}" type="presParOf" srcId="{FBEDE62B-0384-49F6-BB3A-B61FD64EA70D}" destId="{34B5F22A-BF54-4120-A4C5-700D4C1DE398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2CDB178-8A1C-4BE1-A935-DF900E75AF4A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019137FF-7C66-46BF-A5CC-4DDFC41795F2}">
      <dgm:prSet phldrT="[Texte]"/>
      <dgm:spPr/>
      <dgm:t>
        <a:bodyPr/>
        <a:lstStyle/>
        <a:p>
          <a:r>
            <a:rPr lang="fr-FR" dirty="0"/>
            <a:t>Etape 2: recherche de thèmes, de modèles et des connexion,</a:t>
          </a:r>
        </a:p>
      </dgm:t>
    </dgm:pt>
    <dgm:pt modelId="{4B876B07-F096-4E18-80AC-D11344A4D4CC}" type="parTrans" cxnId="{854D5F9B-EFF5-452F-A152-44945EDA1E07}">
      <dgm:prSet/>
      <dgm:spPr/>
      <dgm:t>
        <a:bodyPr/>
        <a:lstStyle/>
        <a:p>
          <a:endParaRPr lang="fr-FR"/>
        </a:p>
      </dgm:t>
    </dgm:pt>
    <dgm:pt modelId="{17F4C4A1-FED3-4256-BED3-1360BF881E65}" type="sibTrans" cxnId="{854D5F9B-EFF5-452F-A152-44945EDA1E07}">
      <dgm:prSet/>
      <dgm:spPr/>
      <dgm:t>
        <a:bodyPr/>
        <a:lstStyle/>
        <a:p>
          <a:endParaRPr lang="fr-FR"/>
        </a:p>
      </dgm:t>
    </dgm:pt>
    <dgm:pt modelId="{3327A507-54E1-4049-A07C-712CC7C079F9}">
      <dgm:prSet phldrT="[Texte]"/>
      <dgm:spPr/>
      <dgm:t>
        <a:bodyPr/>
        <a:lstStyle/>
        <a:p>
          <a:r>
            <a:rPr lang="fr-FR" dirty="0"/>
            <a:t>Répétitions de mots et d'expressions </a:t>
          </a:r>
        </a:p>
      </dgm:t>
    </dgm:pt>
    <dgm:pt modelId="{9DF127B3-4758-49A3-B098-6F266B8CE303}" type="parTrans" cxnId="{BFE286F3-3268-461D-953F-7FC1EF5AFB6C}">
      <dgm:prSet/>
      <dgm:spPr/>
      <dgm:t>
        <a:bodyPr/>
        <a:lstStyle/>
        <a:p>
          <a:endParaRPr lang="fr-FR"/>
        </a:p>
      </dgm:t>
    </dgm:pt>
    <dgm:pt modelId="{BC8A7082-F71E-4E5D-BE1B-D1BC040AACBC}" type="sibTrans" cxnId="{BFE286F3-3268-461D-953F-7FC1EF5AFB6C}">
      <dgm:prSet/>
      <dgm:spPr/>
      <dgm:t>
        <a:bodyPr/>
        <a:lstStyle/>
        <a:p>
          <a:endParaRPr lang="fr-FR"/>
        </a:p>
      </dgm:t>
    </dgm:pt>
    <dgm:pt modelId="{CF2E8928-E786-4D53-85C9-E706F1D9E223}">
      <dgm:prSet phldrT="[Texte]"/>
      <dgm:spPr/>
      <dgm:t>
        <a:bodyPr/>
        <a:lstStyle/>
        <a:p>
          <a:r>
            <a:rPr lang="fr-FR" dirty="0"/>
            <a:t>Répétition de mots et de phrases: nuages de mots </a:t>
          </a:r>
        </a:p>
      </dgm:t>
    </dgm:pt>
    <dgm:pt modelId="{AAB3A961-8C4B-4391-888E-20C2F01E10A6}" type="parTrans" cxnId="{A4BE90EB-E642-4D4E-A861-EB8D3ACC5D78}">
      <dgm:prSet/>
      <dgm:spPr/>
      <dgm:t>
        <a:bodyPr/>
        <a:lstStyle/>
        <a:p>
          <a:endParaRPr lang="fr-FR"/>
        </a:p>
      </dgm:t>
    </dgm:pt>
    <dgm:pt modelId="{33ED1428-77A0-4285-B95A-61DA1EFC7A1C}" type="sibTrans" cxnId="{A4BE90EB-E642-4D4E-A861-EB8D3ACC5D78}">
      <dgm:prSet/>
      <dgm:spPr/>
      <dgm:t>
        <a:bodyPr/>
        <a:lstStyle/>
        <a:p>
          <a:endParaRPr lang="fr-FR"/>
        </a:p>
      </dgm:t>
    </dgm:pt>
    <dgm:pt modelId="{B2AD30A7-7312-449F-A014-13AAD307BAC0}">
      <dgm:prSet phldrT="[Texte]"/>
      <dgm:spPr/>
      <dgm:t>
        <a:bodyPr/>
        <a:lstStyle/>
        <a:p>
          <a:r>
            <a:rPr lang="fr-FR" dirty="0"/>
            <a:t>Comparaisons de données primaires et secondaires </a:t>
          </a:r>
        </a:p>
      </dgm:t>
    </dgm:pt>
    <dgm:pt modelId="{46DEE080-018C-4AAA-94C9-B30475D2C165}" type="parTrans" cxnId="{DE48BE8B-4278-4A48-8ECA-FC4CF9380EAD}">
      <dgm:prSet/>
      <dgm:spPr/>
      <dgm:t>
        <a:bodyPr/>
        <a:lstStyle/>
        <a:p>
          <a:endParaRPr lang="fr-FR"/>
        </a:p>
      </dgm:t>
    </dgm:pt>
    <dgm:pt modelId="{B2BC1AFD-0858-4862-9D8E-A48BC89FE3B4}" type="sibTrans" cxnId="{DE48BE8B-4278-4A48-8ECA-FC4CF9380EAD}">
      <dgm:prSet/>
      <dgm:spPr/>
      <dgm:t>
        <a:bodyPr/>
        <a:lstStyle/>
        <a:p>
          <a:endParaRPr lang="fr-FR"/>
        </a:p>
      </dgm:t>
    </dgm:pt>
    <dgm:pt modelId="{951D5EEA-23ED-41F7-B116-A286F1F0992A}" type="pres">
      <dgm:prSet presAssocID="{92CDB178-8A1C-4BE1-A935-DF900E75AF4A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BEDE62B-0384-49F6-BB3A-B61FD64EA70D}" type="pres">
      <dgm:prSet presAssocID="{019137FF-7C66-46BF-A5CC-4DDFC41795F2}" presName="hierRoot1" presStyleCnt="0">
        <dgm:presLayoutVars>
          <dgm:hierBranch val="init"/>
        </dgm:presLayoutVars>
      </dgm:prSet>
      <dgm:spPr/>
    </dgm:pt>
    <dgm:pt modelId="{EA424492-F344-411B-B486-FDADB0EF7E83}" type="pres">
      <dgm:prSet presAssocID="{019137FF-7C66-46BF-A5CC-4DDFC41795F2}" presName="rootComposite1" presStyleCnt="0"/>
      <dgm:spPr/>
    </dgm:pt>
    <dgm:pt modelId="{1D163D3E-BE8D-44C0-BE6B-66FDAA8387FD}" type="pres">
      <dgm:prSet presAssocID="{019137FF-7C66-46BF-A5CC-4DDFC41795F2}" presName="rootText1" presStyleLbl="alignAcc1" presStyleIdx="0" presStyleCnt="0">
        <dgm:presLayoutVars>
          <dgm:chPref val="3"/>
        </dgm:presLayoutVars>
      </dgm:prSet>
      <dgm:spPr/>
    </dgm:pt>
    <dgm:pt modelId="{3BC2B8E4-7114-4FC5-98D2-5BFF7D909D41}" type="pres">
      <dgm:prSet presAssocID="{019137FF-7C66-46BF-A5CC-4DDFC41795F2}" presName="topArc1" presStyleLbl="parChTrans1D1" presStyleIdx="0" presStyleCnt="8"/>
      <dgm:spPr/>
    </dgm:pt>
    <dgm:pt modelId="{6C073610-0237-49B3-9BB2-E4C79B89AD48}" type="pres">
      <dgm:prSet presAssocID="{019137FF-7C66-46BF-A5CC-4DDFC41795F2}" presName="bottomArc1" presStyleLbl="parChTrans1D1" presStyleIdx="1" presStyleCnt="8"/>
      <dgm:spPr/>
    </dgm:pt>
    <dgm:pt modelId="{1AD28379-7B52-4F41-BC6D-CA61C06BA7F4}" type="pres">
      <dgm:prSet presAssocID="{019137FF-7C66-46BF-A5CC-4DDFC41795F2}" presName="topConnNode1" presStyleLbl="node1" presStyleIdx="0" presStyleCnt="0"/>
      <dgm:spPr/>
    </dgm:pt>
    <dgm:pt modelId="{3E8401AE-224B-41CD-8C1D-F0C1A211808E}" type="pres">
      <dgm:prSet presAssocID="{019137FF-7C66-46BF-A5CC-4DDFC41795F2}" presName="hierChild2" presStyleCnt="0"/>
      <dgm:spPr/>
    </dgm:pt>
    <dgm:pt modelId="{E1B51DB7-AE67-4814-B8D6-2AA8F6EEDA81}" type="pres">
      <dgm:prSet presAssocID="{9DF127B3-4758-49A3-B098-6F266B8CE303}" presName="Name28" presStyleLbl="parChTrans1D2" presStyleIdx="0" presStyleCnt="3"/>
      <dgm:spPr/>
    </dgm:pt>
    <dgm:pt modelId="{C301099C-16D3-4090-917B-FC82CE2E27DE}" type="pres">
      <dgm:prSet presAssocID="{3327A507-54E1-4049-A07C-712CC7C079F9}" presName="hierRoot2" presStyleCnt="0">
        <dgm:presLayoutVars>
          <dgm:hierBranch val="init"/>
        </dgm:presLayoutVars>
      </dgm:prSet>
      <dgm:spPr/>
    </dgm:pt>
    <dgm:pt modelId="{13EA3694-033E-4CF2-8343-0EF1BD6B6659}" type="pres">
      <dgm:prSet presAssocID="{3327A507-54E1-4049-A07C-712CC7C079F9}" presName="rootComposite2" presStyleCnt="0"/>
      <dgm:spPr/>
    </dgm:pt>
    <dgm:pt modelId="{DAAA88F7-5FAE-44E5-BBEE-8165BC5ACE02}" type="pres">
      <dgm:prSet presAssocID="{3327A507-54E1-4049-A07C-712CC7C079F9}" presName="rootText2" presStyleLbl="alignAcc1" presStyleIdx="0" presStyleCnt="0">
        <dgm:presLayoutVars>
          <dgm:chPref val="3"/>
        </dgm:presLayoutVars>
      </dgm:prSet>
      <dgm:spPr/>
    </dgm:pt>
    <dgm:pt modelId="{6CE2D7DF-6FA8-4FE5-B3FF-4A54B1575048}" type="pres">
      <dgm:prSet presAssocID="{3327A507-54E1-4049-A07C-712CC7C079F9}" presName="topArc2" presStyleLbl="parChTrans1D1" presStyleIdx="2" presStyleCnt="8"/>
      <dgm:spPr/>
    </dgm:pt>
    <dgm:pt modelId="{FC017CB7-A37F-4BD1-A15B-EB491EA4A60F}" type="pres">
      <dgm:prSet presAssocID="{3327A507-54E1-4049-A07C-712CC7C079F9}" presName="bottomArc2" presStyleLbl="parChTrans1D1" presStyleIdx="3" presStyleCnt="8"/>
      <dgm:spPr/>
    </dgm:pt>
    <dgm:pt modelId="{0D8DEA00-8AB8-40FA-B6C4-A8F2AD914073}" type="pres">
      <dgm:prSet presAssocID="{3327A507-54E1-4049-A07C-712CC7C079F9}" presName="topConnNode2" presStyleLbl="node2" presStyleIdx="0" presStyleCnt="0"/>
      <dgm:spPr/>
    </dgm:pt>
    <dgm:pt modelId="{ABFFE3BA-C905-41DA-B378-E22A1932C9D5}" type="pres">
      <dgm:prSet presAssocID="{3327A507-54E1-4049-A07C-712CC7C079F9}" presName="hierChild4" presStyleCnt="0"/>
      <dgm:spPr/>
    </dgm:pt>
    <dgm:pt modelId="{CA634C56-A32C-4AFF-ABA9-8D7758F99501}" type="pres">
      <dgm:prSet presAssocID="{3327A507-54E1-4049-A07C-712CC7C079F9}" presName="hierChild5" presStyleCnt="0"/>
      <dgm:spPr/>
    </dgm:pt>
    <dgm:pt modelId="{2DFBF0C3-7E0C-4D1F-9767-BAA25B5163C7}" type="pres">
      <dgm:prSet presAssocID="{AAB3A961-8C4B-4391-888E-20C2F01E10A6}" presName="Name28" presStyleLbl="parChTrans1D2" presStyleIdx="1" presStyleCnt="3"/>
      <dgm:spPr/>
    </dgm:pt>
    <dgm:pt modelId="{08BAE6AF-9EC3-4CF3-88C4-3DA06C74CC48}" type="pres">
      <dgm:prSet presAssocID="{CF2E8928-E786-4D53-85C9-E706F1D9E223}" presName="hierRoot2" presStyleCnt="0">
        <dgm:presLayoutVars>
          <dgm:hierBranch val="init"/>
        </dgm:presLayoutVars>
      </dgm:prSet>
      <dgm:spPr/>
    </dgm:pt>
    <dgm:pt modelId="{B056C287-CEB5-416D-9CDF-B20B3B03486C}" type="pres">
      <dgm:prSet presAssocID="{CF2E8928-E786-4D53-85C9-E706F1D9E223}" presName="rootComposite2" presStyleCnt="0"/>
      <dgm:spPr/>
    </dgm:pt>
    <dgm:pt modelId="{40EA8750-6C5C-47E7-B097-AA8FCE1240B4}" type="pres">
      <dgm:prSet presAssocID="{CF2E8928-E786-4D53-85C9-E706F1D9E223}" presName="rootText2" presStyleLbl="alignAcc1" presStyleIdx="0" presStyleCnt="0">
        <dgm:presLayoutVars>
          <dgm:chPref val="3"/>
        </dgm:presLayoutVars>
      </dgm:prSet>
      <dgm:spPr/>
    </dgm:pt>
    <dgm:pt modelId="{DAE8ECB4-40C5-4D35-A575-4EE07100685A}" type="pres">
      <dgm:prSet presAssocID="{CF2E8928-E786-4D53-85C9-E706F1D9E223}" presName="topArc2" presStyleLbl="parChTrans1D1" presStyleIdx="4" presStyleCnt="8"/>
      <dgm:spPr/>
    </dgm:pt>
    <dgm:pt modelId="{3BBA6C2E-716E-4BED-BC2E-621FEED607F6}" type="pres">
      <dgm:prSet presAssocID="{CF2E8928-E786-4D53-85C9-E706F1D9E223}" presName="bottomArc2" presStyleLbl="parChTrans1D1" presStyleIdx="5" presStyleCnt="8"/>
      <dgm:spPr/>
    </dgm:pt>
    <dgm:pt modelId="{217B730E-17F0-460A-ACB7-AD0757923AEF}" type="pres">
      <dgm:prSet presAssocID="{CF2E8928-E786-4D53-85C9-E706F1D9E223}" presName="topConnNode2" presStyleLbl="node2" presStyleIdx="0" presStyleCnt="0"/>
      <dgm:spPr/>
    </dgm:pt>
    <dgm:pt modelId="{DE45A9DB-4340-4EC3-9556-E730E9AFB02C}" type="pres">
      <dgm:prSet presAssocID="{CF2E8928-E786-4D53-85C9-E706F1D9E223}" presName="hierChild4" presStyleCnt="0"/>
      <dgm:spPr/>
    </dgm:pt>
    <dgm:pt modelId="{5D53BF9E-0841-4733-89D7-1A8E101F24BF}" type="pres">
      <dgm:prSet presAssocID="{CF2E8928-E786-4D53-85C9-E706F1D9E223}" presName="hierChild5" presStyleCnt="0"/>
      <dgm:spPr/>
    </dgm:pt>
    <dgm:pt modelId="{4BA8912C-F220-4885-8D85-073E5BACF6B5}" type="pres">
      <dgm:prSet presAssocID="{46DEE080-018C-4AAA-94C9-B30475D2C165}" presName="Name28" presStyleLbl="parChTrans1D2" presStyleIdx="2" presStyleCnt="3"/>
      <dgm:spPr/>
    </dgm:pt>
    <dgm:pt modelId="{DAE52B91-36D8-452E-B6D3-FA2477FC5DB0}" type="pres">
      <dgm:prSet presAssocID="{B2AD30A7-7312-449F-A014-13AAD307BAC0}" presName="hierRoot2" presStyleCnt="0">
        <dgm:presLayoutVars>
          <dgm:hierBranch val="init"/>
        </dgm:presLayoutVars>
      </dgm:prSet>
      <dgm:spPr/>
    </dgm:pt>
    <dgm:pt modelId="{339091F1-6364-4357-A39C-F0FE66A77DF1}" type="pres">
      <dgm:prSet presAssocID="{B2AD30A7-7312-449F-A014-13AAD307BAC0}" presName="rootComposite2" presStyleCnt="0"/>
      <dgm:spPr/>
    </dgm:pt>
    <dgm:pt modelId="{A6FAB41B-D449-40E7-856B-C36B2AA6985B}" type="pres">
      <dgm:prSet presAssocID="{B2AD30A7-7312-449F-A014-13AAD307BAC0}" presName="rootText2" presStyleLbl="alignAcc1" presStyleIdx="0" presStyleCnt="0">
        <dgm:presLayoutVars>
          <dgm:chPref val="3"/>
        </dgm:presLayoutVars>
      </dgm:prSet>
      <dgm:spPr/>
    </dgm:pt>
    <dgm:pt modelId="{72F0712F-DAF5-4C2A-A243-8A02E6A5238D}" type="pres">
      <dgm:prSet presAssocID="{B2AD30A7-7312-449F-A014-13AAD307BAC0}" presName="topArc2" presStyleLbl="parChTrans1D1" presStyleIdx="6" presStyleCnt="8"/>
      <dgm:spPr/>
    </dgm:pt>
    <dgm:pt modelId="{DCDCF081-58E0-4C2D-84B0-B499B7BA3584}" type="pres">
      <dgm:prSet presAssocID="{B2AD30A7-7312-449F-A014-13AAD307BAC0}" presName="bottomArc2" presStyleLbl="parChTrans1D1" presStyleIdx="7" presStyleCnt="8"/>
      <dgm:spPr/>
    </dgm:pt>
    <dgm:pt modelId="{F5AF017C-7BC6-491F-A157-5AC568462798}" type="pres">
      <dgm:prSet presAssocID="{B2AD30A7-7312-449F-A014-13AAD307BAC0}" presName="topConnNode2" presStyleLbl="node2" presStyleIdx="0" presStyleCnt="0"/>
      <dgm:spPr/>
    </dgm:pt>
    <dgm:pt modelId="{E678ADEB-1106-4AD0-AF1E-0EF5812EA114}" type="pres">
      <dgm:prSet presAssocID="{B2AD30A7-7312-449F-A014-13AAD307BAC0}" presName="hierChild4" presStyleCnt="0"/>
      <dgm:spPr/>
    </dgm:pt>
    <dgm:pt modelId="{1F21A3CB-5159-476E-84CF-147091B3D998}" type="pres">
      <dgm:prSet presAssocID="{B2AD30A7-7312-449F-A014-13AAD307BAC0}" presName="hierChild5" presStyleCnt="0"/>
      <dgm:spPr/>
    </dgm:pt>
    <dgm:pt modelId="{34B5F22A-BF54-4120-A4C5-700D4C1DE398}" type="pres">
      <dgm:prSet presAssocID="{019137FF-7C66-46BF-A5CC-4DDFC41795F2}" presName="hierChild3" presStyleCnt="0"/>
      <dgm:spPr/>
    </dgm:pt>
  </dgm:ptLst>
  <dgm:cxnLst>
    <dgm:cxn modelId="{96540542-9D13-4845-846C-0150422105B2}" type="presOf" srcId="{CF2E8928-E786-4D53-85C9-E706F1D9E223}" destId="{40EA8750-6C5C-47E7-B097-AA8FCE1240B4}" srcOrd="0" destOrd="0" presId="urn:microsoft.com/office/officeart/2008/layout/HalfCircleOrganizationChart"/>
    <dgm:cxn modelId="{C18C466E-0582-49AD-A1AF-593A9E0E4783}" type="presOf" srcId="{019137FF-7C66-46BF-A5CC-4DDFC41795F2}" destId="{1D163D3E-BE8D-44C0-BE6B-66FDAA8387FD}" srcOrd="0" destOrd="0" presId="urn:microsoft.com/office/officeart/2008/layout/HalfCircleOrganizationChart"/>
    <dgm:cxn modelId="{A6752E53-70C2-48C4-B46C-13FE31C60A2B}" type="presOf" srcId="{3327A507-54E1-4049-A07C-712CC7C079F9}" destId="{0D8DEA00-8AB8-40FA-B6C4-A8F2AD914073}" srcOrd="1" destOrd="0" presId="urn:microsoft.com/office/officeart/2008/layout/HalfCircleOrganizationChart"/>
    <dgm:cxn modelId="{C0D03C79-BF8E-4D12-9ABB-86EFB32C8BE9}" type="presOf" srcId="{AAB3A961-8C4B-4391-888E-20C2F01E10A6}" destId="{2DFBF0C3-7E0C-4D1F-9767-BAA25B5163C7}" srcOrd="0" destOrd="0" presId="urn:microsoft.com/office/officeart/2008/layout/HalfCircleOrganizationChart"/>
    <dgm:cxn modelId="{C57F6389-2281-4946-85AA-20A8E1DDB938}" type="presOf" srcId="{CF2E8928-E786-4D53-85C9-E706F1D9E223}" destId="{217B730E-17F0-460A-ACB7-AD0757923AEF}" srcOrd="1" destOrd="0" presId="urn:microsoft.com/office/officeart/2008/layout/HalfCircleOrganizationChart"/>
    <dgm:cxn modelId="{DE48BE8B-4278-4A48-8ECA-FC4CF9380EAD}" srcId="{019137FF-7C66-46BF-A5CC-4DDFC41795F2}" destId="{B2AD30A7-7312-449F-A014-13AAD307BAC0}" srcOrd="2" destOrd="0" parTransId="{46DEE080-018C-4AAA-94C9-B30475D2C165}" sibTransId="{B2BC1AFD-0858-4862-9D8E-A48BC89FE3B4}"/>
    <dgm:cxn modelId="{676F8C91-C0FC-428E-AB67-2F2606734AFF}" type="presOf" srcId="{B2AD30A7-7312-449F-A014-13AAD307BAC0}" destId="{F5AF017C-7BC6-491F-A157-5AC568462798}" srcOrd="1" destOrd="0" presId="urn:microsoft.com/office/officeart/2008/layout/HalfCircleOrganizationChart"/>
    <dgm:cxn modelId="{E7902D93-BC28-472B-8357-469681C93B73}" type="presOf" srcId="{92CDB178-8A1C-4BE1-A935-DF900E75AF4A}" destId="{951D5EEA-23ED-41F7-B116-A286F1F0992A}" srcOrd="0" destOrd="0" presId="urn:microsoft.com/office/officeart/2008/layout/HalfCircleOrganizationChart"/>
    <dgm:cxn modelId="{854D5F9B-EFF5-452F-A152-44945EDA1E07}" srcId="{92CDB178-8A1C-4BE1-A935-DF900E75AF4A}" destId="{019137FF-7C66-46BF-A5CC-4DDFC41795F2}" srcOrd="0" destOrd="0" parTransId="{4B876B07-F096-4E18-80AC-D11344A4D4CC}" sibTransId="{17F4C4A1-FED3-4256-BED3-1360BF881E65}"/>
    <dgm:cxn modelId="{6F87ABB9-9A76-4961-84B7-78731F89316C}" type="presOf" srcId="{B2AD30A7-7312-449F-A014-13AAD307BAC0}" destId="{A6FAB41B-D449-40E7-856B-C36B2AA6985B}" srcOrd="0" destOrd="0" presId="urn:microsoft.com/office/officeart/2008/layout/HalfCircleOrganizationChart"/>
    <dgm:cxn modelId="{B39D50BC-0395-4157-AF52-B6E307C83D5E}" type="presOf" srcId="{019137FF-7C66-46BF-A5CC-4DDFC41795F2}" destId="{1AD28379-7B52-4F41-BC6D-CA61C06BA7F4}" srcOrd="1" destOrd="0" presId="urn:microsoft.com/office/officeart/2008/layout/HalfCircleOrganizationChart"/>
    <dgm:cxn modelId="{F0C747CC-2F39-41B3-B3EC-F54F50B232FA}" type="presOf" srcId="{46DEE080-018C-4AAA-94C9-B30475D2C165}" destId="{4BA8912C-F220-4885-8D85-073E5BACF6B5}" srcOrd="0" destOrd="0" presId="urn:microsoft.com/office/officeart/2008/layout/HalfCircleOrganizationChart"/>
    <dgm:cxn modelId="{FD536BDD-ED4C-4F6E-A481-E34B73987171}" type="presOf" srcId="{3327A507-54E1-4049-A07C-712CC7C079F9}" destId="{DAAA88F7-5FAE-44E5-BBEE-8165BC5ACE02}" srcOrd="0" destOrd="0" presId="urn:microsoft.com/office/officeart/2008/layout/HalfCircleOrganizationChart"/>
    <dgm:cxn modelId="{A4BE90EB-E642-4D4E-A861-EB8D3ACC5D78}" srcId="{019137FF-7C66-46BF-A5CC-4DDFC41795F2}" destId="{CF2E8928-E786-4D53-85C9-E706F1D9E223}" srcOrd="1" destOrd="0" parTransId="{AAB3A961-8C4B-4391-888E-20C2F01E10A6}" sibTransId="{33ED1428-77A0-4285-B95A-61DA1EFC7A1C}"/>
    <dgm:cxn modelId="{BFE286F3-3268-461D-953F-7FC1EF5AFB6C}" srcId="{019137FF-7C66-46BF-A5CC-4DDFC41795F2}" destId="{3327A507-54E1-4049-A07C-712CC7C079F9}" srcOrd="0" destOrd="0" parTransId="{9DF127B3-4758-49A3-B098-6F266B8CE303}" sibTransId="{BC8A7082-F71E-4E5D-BE1B-D1BC040AACBC}"/>
    <dgm:cxn modelId="{5D590EF8-7262-43D7-91F0-15FCFFFF44DD}" type="presOf" srcId="{9DF127B3-4758-49A3-B098-6F266B8CE303}" destId="{E1B51DB7-AE67-4814-B8D6-2AA8F6EEDA81}" srcOrd="0" destOrd="0" presId="urn:microsoft.com/office/officeart/2008/layout/HalfCircleOrganizationChart"/>
    <dgm:cxn modelId="{F1DED7CA-D97A-4BED-83B6-683CAE7EF8CE}" type="presParOf" srcId="{951D5EEA-23ED-41F7-B116-A286F1F0992A}" destId="{FBEDE62B-0384-49F6-BB3A-B61FD64EA70D}" srcOrd="0" destOrd="0" presId="urn:microsoft.com/office/officeart/2008/layout/HalfCircleOrganizationChart"/>
    <dgm:cxn modelId="{CAE7D19B-8AAD-488D-9554-70EEB2FFAE09}" type="presParOf" srcId="{FBEDE62B-0384-49F6-BB3A-B61FD64EA70D}" destId="{EA424492-F344-411B-B486-FDADB0EF7E83}" srcOrd="0" destOrd="0" presId="urn:microsoft.com/office/officeart/2008/layout/HalfCircleOrganizationChart"/>
    <dgm:cxn modelId="{07AE351C-C0C0-4263-AF01-D3EBD7100517}" type="presParOf" srcId="{EA424492-F344-411B-B486-FDADB0EF7E83}" destId="{1D163D3E-BE8D-44C0-BE6B-66FDAA8387FD}" srcOrd="0" destOrd="0" presId="urn:microsoft.com/office/officeart/2008/layout/HalfCircleOrganizationChart"/>
    <dgm:cxn modelId="{3BC7FDA6-016F-47EC-88C0-76FDF8044381}" type="presParOf" srcId="{EA424492-F344-411B-B486-FDADB0EF7E83}" destId="{3BC2B8E4-7114-4FC5-98D2-5BFF7D909D41}" srcOrd="1" destOrd="0" presId="urn:microsoft.com/office/officeart/2008/layout/HalfCircleOrganizationChart"/>
    <dgm:cxn modelId="{A041FEBC-1ED3-472F-811F-2B2BE18E9DC1}" type="presParOf" srcId="{EA424492-F344-411B-B486-FDADB0EF7E83}" destId="{6C073610-0237-49B3-9BB2-E4C79B89AD48}" srcOrd="2" destOrd="0" presId="urn:microsoft.com/office/officeart/2008/layout/HalfCircleOrganizationChart"/>
    <dgm:cxn modelId="{BC47D769-E6E5-40CF-955C-0B8A86CCD21B}" type="presParOf" srcId="{EA424492-F344-411B-B486-FDADB0EF7E83}" destId="{1AD28379-7B52-4F41-BC6D-CA61C06BA7F4}" srcOrd="3" destOrd="0" presId="urn:microsoft.com/office/officeart/2008/layout/HalfCircleOrganizationChart"/>
    <dgm:cxn modelId="{8232B995-2A53-463E-BBB1-B72BC7C24476}" type="presParOf" srcId="{FBEDE62B-0384-49F6-BB3A-B61FD64EA70D}" destId="{3E8401AE-224B-41CD-8C1D-F0C1A211808E}" srcOrd="1" destOrd="0" presId="urn:microsoft.com/office/officeart/2008/layout/HalfCircleOrganizationChart"/>
    <dgm:cxn modelId="{6C4D4584-5DCD-4394-BA35-8A03C08B6FD9}" type="presParOf" srcId="{3E8401AE-224B-41CD-8C1D-F0C1A211808E}" destId="{E1B51DB7-AE67-4814-B8D6-2AA8F6EEDA81}" srcOrd="0" destOrd="0" presId="urn:microsoft.com/office/officeart/2008/layout/HalfCircleOrganizationChart"/>
    <dgm:cxn modelId="{05CEF7E8-3963-4C68-AF17-61EC9F6D868E}" type="presParOf" srcId="{3E8401AE-224B-41CD-8C1D-F0C1A211808E}" destId="{C301099C-16D3-4090-917B-FC82CE2E27DE}" srcOrd="1" destOrd="0" presId="urn:microsoft.com/office/officeart/2008/layout/HalfCircleOrganizationChart"/>
    <dgm:cxn modelId="{F492A592-6559-49CE-9429-6FEE4D383E76}" type="presParOf" srcId="{C301099C-16D3-4090-917B-FC82CE2E27DE}" destId="{13EA3694-033E-4CF2-8343-0EF1BD6B6659}" srcOrd="0" destOrd="0" presId="urn:microsoft.com/office/officeart/2008/layout/HalfCircleOrganizationChart"/>
    <dgm:cxn modelId="{6C3C6FED-0615-418E-87DC-71A05C2040AB}" type="presParOf" srcId="{13EA3694-033E-4CF2-8343-0EF1BD6B6659}" destId="{DAAA88F7-5FAE-44E5-BBEE-8165BC5ACE02}" srcOrd="0" destOrd="0" presId="urn:microsoft.com/office/officeart/2008/layout/HalfCircleOrganizationChart"/>
    <dgm:cxn modelId="{1A673C28-5002-4BB7-8CC0-5BE661254F03}" type="presParOf" srcId="{13EA3694-033E-4CF2-8343-0EF1BD6B6659}" destId="{6CE2D7DF-6FA8-4FE5-B3FF-4A54B1575048}" srcOrd="1" destOrd="0" presId="urn:microsoft.com/office/officeart/2008/layout/HalfCircleOrganizationChart"/>
    <dgm:cxn modelId="{DC922C1B-0BC1-4F9C-BFFF-3ED44DA8A806}" type="presParOf" srcId="{13EA3694-033E-4CF2-8343-0EF1BD6B6659}" destId="{FC017CB7-A37F-4BD1-A15B-EB491EA4A60F}" srcOrd="2" destOrd="0" presId="urn:microsoft.com/office/officeart/2008/layout/HalfCircleOrganizationChart"/>
    <dgm:cxn modelId="{F38EBD59-AA8A-4D46-A0E6-6DC461AF46C0}" type="presParOf" srcId="{13EA3694-033E-4CF2-8343-0EF1BD6B6659}" destId="{0D8DEA00-8AB8-40FA-B6C4-A8F2AD914073}" srcOrd="3" destOrd="0" presId="urn:microsoft.com/office/officeart/2008/layout/HalfCircleOrganizationChart"/>
    <dgm:cxn modelId="{9B868907-E21F-45C8-A8C2-140109FA66D2}" type="presParOf" srcId="{C301099C-16D3-4090-917B-FC82CE2E27DE}" destId="{ABFFE3BA-C905-41DA-B378-E22A1932C9D5}" srcOrd="1" destOrd="0" presId="urn:microsoft.com/office/officeart/2008/layout/HalfCircleOrganizationChart"/>
    <dgm:cxn modelId="{F615DB96-DD44-4E78-997E-AA0A7CF8D818}" type="presParOf" srcId="{C301099C-16D3-4090-917B-FC82CE2E27DE}" destId="{CA634C56-A32C-4AFF-ABA9-8D7758F99501}" srcOrd="2" destOrd="0" presId="urn:microsoft.com/office/officeart/2008/layout/HalfCircleOrganizationChart"/>
    <dgm:cxn modelId="{0CE5406B-14EB-47C0-8F2B-297A761C8E9D}" type="presParOf" srcId="{3E8401AE-224B-41CD-8C1D-F0C1A211808E}" destId="{2DFBF0C3-7E0C-4D1F-9767-BAA25B5163C7}" srcOrd="2" destOrd="0" presId="urn:microsoft.com/office/officeart/2008/layout/HalfCircleOrganizationChart"/>
    <dgm:cxn modelId="{02AA2627-C0D2-4778-83C0-42B976FAE165}" type="presParOf" srcId="{3E8401AE-224B-41CD-8C1D-F0C1A211808E}" destId="{08BAE6AF-9EC3-4CF3-88C4-3DA06C74CC48}" srcOrd="3" destOrd="0" presId="urn:microsoft.com/office/officeart/2008/layout/HalfCircleOrganizationChart"/>
    <dgm:cxn modelId="{FD286ECC-946D-4916-8B45-8F091D12D27D}" type="presParOf" srcId="{08BAE6AF-9EC3-4CF3-88C4-3DA06C74CC48}" destId="{B056C287-CEB5-416D-9CDF-B20B3B03486C}" srcOrd="0" destOrd="0" presId="urn:microsoft.com/office/officeart/2008/layout/HalfCircleOrganizationChart"/>
    <dgm:cxn modelId="{34ECEB4E-55E7-4FFB-8238-0294BB1B71C3}" type="presParOf" srcId="{B056C287-CEB5-416D-9CDF-B20B3B03486C}" destId="{40EA8750-6C5C-47E7-B097-AA8FCE1240B4}" srcOrd="0" destOrd="0" presId="urn:microsoft.com/office/officeart/2008/layout/HalfCircleOrganizationChart"/>
    <dgm:cxn modelId="{8EE6D8B8-CDF3-44DE-B1A6-8D6972058F9D}" type="presParOf" srcId="{B056C287-CEB5-416D-9CDF-B20B3B03486C}" destId="{DAE8ECB4-40C5-4D35-A575-4EE07100685A}" srcOrd="1" destOrd="0" presId="urn:microsoft.com/office/officeart/2008/layout/HalfCircleOrganizationChart"/>
    <dgm:cxn modelId="{40F34087-2A7A-4B9F-9FFC-97C48AF755A8}" type="presParOf" srcId="{B056C287-CEB5-416D-9CDF-B20B3B03486C}" destId="{3BBA6C2E-716E-4BED-BC2E-621FEED607F6}" srcOrd="2" destOrd="0" presId="urn:microsoft.com/office/officeart/2008/layout/HalfCircleOrganizationChart"/>
    <dgm:cxn modelId="{D3D6E20B-6F93-4E82-8FB7-BDF33D4ADE5E}" type="presParOf" srcId="{B056C287-CEB5-416D-9CDF-B20B3B03486C}" destId="{217B730E-17F0-460A-ACB7-AD0757923AEF}" srcOrd="3" destOrd="0" presId="urn:microsoft.com/office/officeart/2008/layout/HalfCircleOrganizationChart"/>
    <dgm:cxn modelId="{73C055EF-8DF2-408F-A1B5-3296BF443E2C}" type="presParOf" srcId="{08BAE6AF-9EC3-4CF3-88C4-3DA06C74CC48}" destId="{DE45A9DB-4340-4EC3-9556-E730E9AFB02C}" srcOrd="1" destOrd="0" presId="urn:microsoft.com/office/officeart/2008/layout/HalfCircleOrganizationChart"/>
    <dgm:cxn modelId="{A6B234F1-1B32-42BE-8D1D-9F381ADEAEE4}" type="presParOf" srcId="{08BAE6AF-9EC3-4CF3-88C4-3DA06C74CC48}" destId="{5D53BF9E-0841-4733-89D7-1A8E101F24BF}" srcOrd="2" destOrd="0" presId="urn:microsoft.com/office/officeart/2008/layout/HalfCircleOrganizationChart"/>
    <dgm:cxn modelId="{B5A6DDFD-E9FE-4233-B8C1-2A772BD96DF3}" type="presParOf" srcId="{3E8401AE-224B-41CD-8C1D-F0C1A211808E}" destId="{4BA8912C-F220-4885-8D85-073E5BACF6B5}" srcOrd="4" destOrd="0" presId="urn:microsoft.com/office/officeart/2008/layout/HalfCircleOrganizationChart"/>
    <dgm:cxn modelId="{CA85F837-AF20-4660-A5A6-7BEB8524B5D5}" type="presParOf" srcId="{3E8401AE-224B-41CD-8C1D-F0C1A211808E}" destId="{DAE52B91-36D8-452E-B6D3-FA2477FC5DB0}" srcOrd="5" destOrd="0" presId="urn:microsoft.com/office/officeart/2008/layout/HalfCircleOrganizationChart"/>
    <dgm:cxn modelId="{1101D952-B1A4-403C-9030-8520F2A26140}" type="presParOf" srcId="{DAE52B91-36D8-452E-B6D3-FA2477FC5DB0}" destId="{339091F1-6364-4357-A39C-F0FE66A77DF1}" srcOrd="0" destOrd="0" presId="urn:microsoft.com/office/officeart/2008/layout/HalfCircleOrganizationChart"/>
    <dgm:cxn modelId="{3D2ACCB7-3356-4226-93E2-5FA11292C344}" type="presParOf" srcId="{339091F1-6364-4357-A39C-F0FE66A77DF1}" destId="{A6FAB41B-D449-40E7-856B-C36B2AA6985B}" srcOrd="0" destOrd="0" presId="urn:microsoft.com/office/officeart/2008/layout/HalfCircleOrganizationChart"/>
    <dgm:cxn modelId="{67CE2DB7-C64B-439C-978D-911AD15CD2BA}" type="presParOf" srcId="{339091F1-6364-4357-A39C-F0FE66A77DF1}" destId="{72F0712F-DAF5-4C2A-A243-8A02E6A5238D}" srcOrd="1" destOrd="0" presId="urn:microsoft.com/office/officeart/2008/layout/HalfCircleOrganizationChart"/>
    <dgm:cxn modelId="{9D46647B-AF96-4E85-A0E0-4039A003BF54}" type="presParOf" srcId="{339091F1-6364-4357-A39C-F0FE66A77DF1}" destId="{DCDCF081-58E0-4C2D-84B0-B499B7BA3584}" srcOrd="2" destOrd="0" presId="urn:microsoft.com/office/officeart/2008/layout/HalfCircleOrganizationChart"/>
    <dgm:cxn modelId="{11107F74-9908-4375-BE14-1D9506E7A04C}" type="presParOf" srcId="{339091F1-6364-4357-A39C-F0FE66A77DF1}" destId="{F5AF017C-7BC6-491F-A157-5AC568462798}" srcOrd="3" destOrd="0" presId="urn:microsoft.com/office/officeart/2008/layout/HalfCircleOrganizationChart"/>
    <dgm:cxn modelId="{8B5887A6-BA49-4212-8378-A8EB8CA0EC06}" type="presParOf" srcId="{DAE52B91-36D8-452E-B6D3-FA2477FC5DB0}" destId="{E678ADEB-1106-4AD0-AF1E-0EF5812EA114}" srcOrd="1" destOrd="0" presId="urn:microsoft.com/office/officeart/2008/layout/HalfCircleOrganizationChart"/>
    <dgm:cxn modelId="{07E556DE-CA29-478A-AAA6-52122038D260}" type="presParOf" srcId="{DAE52B91-36D8-452E-B6D3-FA2477FC5DB0}" destId="{1F21A3CB-5159-476E-84CF-147091B3D998}" srcOrd="2" destOrd="0" presId="urn:microsoft.com/office/officeart/2008/layout/HalfCircleOrganizationChart"/>
    <dgm:cxn modelId="{0CAA412A-FAB0-4C51-98E7-452C7161D5A6}" type="presParOf" srcId="{FBEDE62B-0384-49F6-BB3A-B61FD64EA70D}" destId="{34B5F22A-BF54-4120-A4C5-700D4C1DE398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2CDB178-8A1C-4BE1-A935-DF900E75AF4A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019137FF-7C66-46BF-A5CC-4DDFC41795F2}">
      <dgm:prSet phldrT="[Texte]"/>
      <dgm:spPr/>
      <dgm:t>
        <a:bodyPr/>
        <a:lstStyle/>
        <a:p>
          <a:r>
            <a:rPr lang="fr-FR" dirty="0"/>
            <a:t>Etape 2: recherche de thèmes, de modèles et des connexion,</a:t>
          </a:r>
        </a:p>
      </dgm:t>
    </dgm:pt>
    <dgm:pt modelId="{4B876B07-F096-4E18-80AC-D11344A4D4CC}" type="parTrans" cxnId="{854D5F9B-EFF5-452F-A152-44945EDA1E07}">
      <dgm:prSet/>
      <dgm:spPr/>
      <dgm:t>
        <a:bodyPr/>
        <a:lstStyle/>
        <a:p>
          <a:endParaRPr lang="fr-FR"/>
        </a:p>
      </dgm:t>
    </dgm:pt>
    <dgm:pt modelId="{17F4C4A1-FED3-4256-BED3-1360BF881E65}" type="sibTrans" cxnId="{854D5F9B-EFF5-452F-A152-44945EDA1E07}">
      <dgm:prSet/>
      <dgm:spPr/>
      <dgm:t>
        <a:bodyPr/>
        <a:lstStyle/>
        <a:p>
          <a:endParaRPr lang="fr-FR"/>
        </a:p>
      </dgm:t>
    </dgm:pt>
    <dgm:pt modelId="{3327A507-54E1-4049-A07C-712CC7C079F9}">
      <dgm:prSet phldrT="[Texte]"/>
      <dgm:spPr/>
      <dgm:t>
        <a:bodyPr/>
        <a:lstStyle/>
        <a:p>
          <a:r>
            <a:rPr lang="fr-FR" dirty="0"/>
            <a:t>Comparaisons de données primaires et secondaires </a:t>
          </a:r>
        </a:p>
      </dgm:t>
    </dgm:pt>
    <dgm:pt modelId="{9DF127B3-4758-49A3-B098-6F266B8CE303}" type="parTrans" cxnId="{BFE286F3-3268-461D-953F-7FC1EF5AFB6C}">
      <dgm:prSet/>
      <dgm:spPr/>
      <dgm:t>
        <a:bodyPr/>
        <a:lstStyle/>
        <a:p>
          <a:endParaRPr lang="fr-FR"/>
        </a:p>
      </dgm:t>
    </dgm:pt>
    <dgm:pt modelId="{BC8A7082-F71E-4E5D-BE1B-D1BC040AACBC}" type="sibTrans" cxnId="{BFE286F3-3268-461D-953F-7FC1EF5AFB6C}">
      <dgm:prSet/>
      <dgm:spPr/>
      <dgm:t>
        <a:bodyPr/>
        <a:lstStyle/>
        <a:p>
          <a:endParaRPr lang="fr-FR"/>
        </a:p>
      </dgm:t>
    </dgm:pt>
    <dgm:pt modelId="{CF2E8928-E786-4D53-85C9-E706F1D9E223}">
      <dgm:prSet phldrT="[Texte]"/>
      <dgm:spPr/>
      <dgm:t>
        <a:bodyPr/>
        <a:lstStyle/>
        <a:p>
          <a:r>
            <a:rPr lang="fr-FR" dirty="0"/>
            <a:t>Recherche de données manquantes </a:t>
          </a:r>
        </a:p>
      </dgm:t>
    </dgm:pt>
    <dgm:pt modelId="{AAB3A961-8C4B-4391-888E-20C2F01E10A6}" type="parTrans" cxnId="{A4BE90EB-E642-4D4E-A861-EB8D3ACC5D78}">
      <dgm:prSet/>
      <dgm:spPr/>
      <dgm:t>
        <a:bodyPr/>
        <a:lstStyle/>
        <a:p>
          <a:endParaRPr lang="fr-FR"/>
        </a:p>
      </dgm:t>
    </dgm:pt>
    <dgm:pt modelId="{33ED1428-77A0-4285-B95A-61DA1EFC7A1C}" type="sibTrans" cxnId="{A4BE90EB-E642-4D4E-A861-EB8D3ACC5D78}">
      <dgm:prSet/>
      <dgm:spPr/>
      <dgm:t>
        <a:bodyPr/>
        <a:lstStyle/>
        <a:p>
          <a:endParaRPr lang="fr-FR"/>
        </a:p>
      </dgm:t>
    </dgm:pt>
    <dgm:pt modelId="{B2AD30A7-7312-449F-A014-13AAD307BAC0}">
      <dgm:prSet phldrT="[Texte]"/>
      <dgm:spPr/>
      <dgm:t>
        <a:bodyPr/>
        <a:lstStyle/>
        <a:p>
          <a:r>
            <a:rPr lang="fr-FR" dirty="0"/>
            <a:t>Métaphores et analogies </a:t>
          </a:r>
        </a:p>
      </dgm:t>
    </dgm:pt>
    <dgm:pt modelId="{46DEE080-018C-4AAA-94C9-B30475D2C165}" type="parTrans" cxnId="{DE48BE8B-4278-4A48-8ECA-FC4CF9380EAD}">
      <dgm:prSet/>
      <dgm:spPr/>
      <dgm:t>
        <a:bodyPr/>
        <a:lstStyle/>
        <a:p>
          <a:endParaRPr lang="fr-FR"/>
        </a:p>
      </dgm:t>
    </dgm:pt>
    <dgm:pt modelId="{B2BC1AFD-0858-4862-9D8E-A48BC89FE3B4}" type="sibTrans" cxnId="{DE48BE8B-4278-4A48-8ECA-FC4CF9380EAD}">
      <dgm:prSet/>
      <dgm:spPr/>
      <dgm:t>
        <a:bodyPr/>
        <a:lstStyle/>
        <a:p>
          <a:endParaRPr lang="fr-FR"/>
        </a:p>
      </dgm:t>
    </dgm:pt>
    <dgm:pt modelId="{951D5EEA-23ED-41F7-B116-A286F1F0992A}" type="pres">
      <dgm:prSet presAssocID="{92CDB178-8A1C-4BE1-A935-DF900E75AF4A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BEDE62B-0384-49F6-BB3A-B61FD64EA70D}" type="pres">
      <dgm:prSet presAssocID="{019137FF-7C66-46BF-A5CC-4DDFC41795F2}" presName="hierRoot1" presStyleCnt="0">
        <dgm:presLayoutVars>
          <dgm:hierBranch val="init"/>
        </dgm:presLayoutVars>
      </dgm:prSet>
      <dgm:spPr/>
    </dgm:pt>
    <dgm:pt modelId="{EA424492-F344-411B-B486-FDADB0EF7E83}" type="pres">
      <dgm:prSet presAssocID="{019137FF-7C66-46BF-A5CC-4DDFC41795F2}" presName="rootComposite1" presStyleCnt="0"/>
      <dgm:spPr/>
    </dgm:pt>
    <dgm:pt modelId="{1D163D3E-BE8D-44C0-BE6B-66FDAA8387FD}" type="pres">
      <dgm:prSet presAssocID="{019137FF-7C66-46BF-A5CC-4DDFC41795F2}" presName="rootText1" presStyleLbl="alignAcc1" presStyleIdx="0" presStyleCnt="0">
        <dgm:presLayoutVars>
          <dgm:chPref val="3"/>
        </dgm:presLayoutVars>
      </dgm:prSet>
      <dgm:spPr/>
    </dgm:pt>
    <dgm:pt modelId="{3BC2B8E4-7114-4FC5-98D2-5BFF7D909D41}" type="pres">
      <dgm:prSet presAssocID="{019137FF-7C66-46BF-A5CC-4DDFC41795F2}" presName="topArc1" presStyleLbl="parChTrans1D1" presStyleIdx="0" presStyleCnt="8"/>
      <dgm:spPr/>
    </dgm:pt>
    <dgm:pt modelId="{6C073610-0237-49B3-9BB2-E4C79B89AD48}" type="pres">
      <dgm:prSet presAssocID="{019137FF-7C66-46BF-A5CC-4DDFC41795F2}" presName="bottomArc1" presStyleLbl="parChTrans1D1" presStyleIdx="1" presStyleCnt="8"/>
      <dgm:spPr/>
    </dgm:pt>
    <dgm:pt modelId="{1AD28379-7B52-4F41-BC6D-CA61C06BA7F4}" type="pres">
      <dgm:prSet presAssocID="{019137FF-7C66-46BF-A5CC-4DDFC41795F2}" presName="topConnNode1" presStyleLbl="node1" presStyleIdx="0" presStyleCnt="0"/>
      <dgm:spPr/>
    </dgm:pt>
    <dgm:pt modelId="{3E8401AE-224B-41CD-8C1D-F0C1A211808E}" type="pres">
      <dgm:prSet presAssocID="{019137FF-7C66-46BF-A5CC-4DDFC41795F2}" presName="hierChild2" presStyleCnt="0"/>
      <dgm:spPr/>
    </dgm:pt>
    <dgm:pt modelId="{E1B51DB7-AE67-4814-B8D6-2AA8F6EEDA81}" type="pres">
      <dgm:prSet presAssocID="{9DF127B3-4758-49A3-B098-6F266B8CE303}" presName="Name28" presStyleLbl="parChTrans1D2" presStyleIdx="0" presStyleCnt="3"/>
      <dgm:spPr/>
    </dgm:pt>
    <dgm:pt modelId="{C301099C-16D3-4090-917B-FC82CE2E27DE}" type="pres">
      <dgm:prSet presAssocID="{3327A507-54E1-4049-A07C-712CC7C079F9}" presName="hierRoot2" presStyleCnt="0">
        <dgm:presLayoutVars>
          <dgm:hierBranch val="init"/>
        </dgm:presLayoutVars>
      </dgm:prSet>
      <dgm:spPr/>
    </dgm:pt>
    <dgm:pt modelId="{13EA3694-033E-4CF2-8343-0EF1BD6B6659}" type="pres">
      <dgm:prSet presAssocID="{3327A507-54E1-4049-A07C-712CC7C079F9}" presName="rootComposite2" presStyleCnt="0"/>
      <dgm:spPr/>
    </dgm:pt>
    <dgm:pt modelId="{DAAA88F7-5FAE-44E5-BBEE-8165BC5ACE02}" type="pres">
      <dgm:prSet presAssocID="{3327A507-54E1-4049-A07C-712CC7C079F9}" presName="rootText2" presStyleLbl="alignAcc1" presStyleIdx="0" presStyleCnt="0">
        <dgm:presLayoutVars>
          <dgm:chPref val="3"/>
        </dgm:presLayoutVars>
      </dgm:prSet>
      <dgm:spPr/>
    </dgm:pt>
    <dgm:pt modelId="{6CE2D7DF-6FA8-4FE5-B3FF-4A54B1575048}" type="pres">
      <dgm:prSet presAssocID="{3327A507-54E1-4049-A07C-712CC7C079F9}" presName="topArc2" presStyleLbl="parChTrans1D1" presStyleIdx="2" presStyleCnt="8"/>
      <dgm:spPr/>
    </dgm:pt>
    <dgm:pt modelId="{FC017CB7-A37F-4BD1-A15B-EB491EA4A60F}" type="pres">
      <dgm:prSet presAssocID="{3327A507-54E1-4049-A07C-712CC7C079F9}" presName="bottomArc2" presStyleLbl="parChTrans1D1" presStyleIdx="3" presStyleCnt="8"/>
      <dgm:spPr/>
    </dgm:pt>
    <dgm:pt modelId="{0D8DEA00-8AB8-40FA-B6C4-A8F2AD914073}" type="pres">
      <dgm:prSet presAssocID="{3327A507-54E1-4049-A07C-712CC7C079F9}" presName="topConnNode2" presStyleLbl="node2" presStyleIdx="0" presStyleCnt="0"/>
      <dgm:spPr/>
    </dgm:pt>
    <dgm:pt modelId="{ABFFE3BA-C905-41DA-B378-E22A1932C9D5}" type="pres">
      <dgm:prSet presAssocID="{3327A507-54E1-4049-A07C-712CC7C079F9}" presName="hierChild4" presStyleCnt="0"/>
      <dgm:spPr/>
    </dgm:pt>
    <dgm:pt modelId="{CA634C56-A32C-4AFF-ABA9-8D7758F99501}" type="pres">
      <dgm:prSet presAssocID="{3327A507-54E1-4049-A07C-712CC7C079F9}" presName="hierChild5" presStyleCnt="0"/>
      <dgm:spPr/>
    </dgm:pt>
    <dgm:pt modelId="{2DFBF0C3-7E0C-4D1F-9767-BAA25B5163C7}" type="pres">
      <dgm:prSet presAssocID="{AAB3A961-8C4B-4391-888E-20C2F01E10A6}" presName="Name28" presStyleLbl="parChTrans1D2" presStyleIdx="1" presStyleCnt="3"/>
      <dgm:spPr/>
    </dgm:pt>
    <dgm:pt modelId="{08BAE6AF-9EC3-4CF3-88C4-3DA06C74CC48}" type="pres">
      <dgm:prSet presAssocID="{CF2E8928-E786-4D53-85C9-E706F1D9E223}" presName="hierRoot2" presStyleCnt="0">
        <dgm:presLayoutVars>
          <dgm:hierBranch val="init"/>
        </dgm:presLayoutVars>
      </dgm:prSet>
      <dgm:spPr/>
    </dgm:pt>
    <dgm:pt modelId="{B056C287-CEB5-416D-9CDF-B20B3B03486C}" type="pres">
      <dgm:prSet presAssocID="{CF2E8928-E786-4D53-85C9-E706F1D9E223}" presName="rootComposite2" presStyleCnt="0"/>
      <dgm:spPr/>
    </dgm:pt>
    <dgm:pt modelId="{40EA8750-6C5C-47E7-B097-AA8FCE1240B4}" type="pres">
      <dgm:prSet presAssocID="{CF2E8928-E786-4D53-85C9-E706F1D9E223}" presName="rootText2" presStyleLbl="alignAcc1" presStyleIdx="0" presStyleCnt="0">
        <dgm:presLayoutVars>
          <dgm:chPref val="3"/>
        </dgm:presLayoutVars>
      </dgm:prSet>
      <dgm:spPr/>
    </dgm:pt>
    <dgm:pt modelId="{DAE8ECB4-40C5-4D35-A575-4EE07100685A}" type="pres">
      <dgm:prSet presAssocID="{CF2E8928-E786-4D53-85C9-E706F1D9E223}" presName="topArc2" presStyleLbl="parChTrans1D1" presStyleIdx="4" presStyleCnt="8"/>
      <dgm:spPr/>
    </dgm:pt>
    <dgm:pt modelId="{3BBA6C2E-716E-4BED-BC2E-621FEED607F6}" type="pres">
      <dgm:prSet presAssocID="{CF2E8928-E786-4D53-85C9-E706F1D9E223}" presName="bottomArc2" presStyleLbl="parChTrans1D1" presStyleIdx="5" presStyleCnt="8"/>
      <dgm:spPr/>
    </dgm:pt>
    <dgm:pt modelId="{217B730E-17F0-460A-ACB7-AD0757923AEF}" type="pres">
      <dgm:prSet presAssocID="{CF2E8928-E786-4D53-85C9-E706F1D9E223}" presName="topConnNode2" presStyleLbl="node2" presStyleIdx="0" presStyleCnt="0"/>
      <dgm:spPr/>
    </dgm:pt>
    <dgm:pt modelId="{DE45A9DB-4340-4EC3-9556-E730E9AFB02C}" type="pres">
      <dgm:prSet presAssocID="{CF2E8928-E786-4D53-85C9-E706F1D9E223}" presName="hierChild4" presStyleCnt="0"/>
      <dgm:spPr/>
    </dgm:pt>
    <dgm:pt modelId="{5D53BF9E-0841-4733-89D7-1A8E101F24BF}" type="pres">
      <dgm:prSet presAssocID="{CF2E8928-E786-4D53-85C9-E706F1D9E223}" presName="hierChild5" presStyleCnt="0"/>
      <dgm:spPr/>
    </dgm:pt>
    <dgm:pt modelId="{4BA8912C-F220-4885-8D85-073E5BACF6B5}" type="pres">
      <dgm:prSet presAssocID="{46DEE080-018C-4AAA-94C9-B30475D2C165}" presName="Name28" presStyleLbl="parChTrans1D2" presStyleIdx="2" presStyleCnt="3"/>
      <dgm:spPr/>
    </dgm:pt>
    <dgm:pt modelId="{DAE52B91-36D8-452E-B6D3-FA2477FC5DB0}" type="pres">
      <dgm:prSet presAssocID="{B2AD30A7-7312-449F-A014-13AAD307BAC0}" presName="hierRoot2" presStyleCnt="0">
        <dgm:presLayoutVars>
          <dgm:hierBranch val="init"/>
        </dgm:presLayoutVars>
      </dgm:prSet>
      <dgm:spPr/>
    </dgm:pt>
    <dgm:pt modelId="{339091F1-6364-4357-A39C-F0FE66A77DF1}" type="pres">
      <dgm:prSet presAssocID="{B2AD30A7-7312-449F-A014-13AAD307BAC0}" presName="rootComposite2" presStyleCnt="0"/>
      <dgm:spPr/>
    </dgm:pt>
    <dgm:pt modelId="{A6FAB41B-D449-40E7-856B-C36B2AA6985B}" type="pres">
      <dgm:prSet presAssocID="{B2AD30A7-7312-449F-A014-13AAD307BAC0}" presName="rootText2" presStyleLbl="alignAcc1" presStyleIdx="0" presStyleCnt="0">
        <dgm:presLayoutVars>
          <dgm:chPref val="3"/>
        </dgm:presLayoutVars>
      </dgm:prSet>
      <dgm:spPr/>
    </dgm:pt>
    <dgm:pt modelId="{72F0712F-DAF5-4C2A-A243-8A02E6A5238D}" type="pres">
      <dgm:prSet presAssocID="{B2AD30A7-7312-449F-A014-13AAD307BAC0}" presName="topArc2" presStyleLbl="parChTrans1D1" presStyleIdx="6" presStyleCnt="8"/>
      <dgm:spPr/>
    </dgm:pt>
    <dgm:pt modelId="{DCDCF081-58E0-4C2D-84B0-B499B7BA3584}" type="pres">
      <dgm:prSet presAssocID="{B2AD30A7-7312-449F-A014-13AAD307BAC0}" presName="bottomArc2" presStyleLbl="parChTrans1D1" presStyleIdx="7" presStyleCnt="8"/>
      <dgm:spPr/>
    </dgm:pt>
    <dgm:pt modelId="{F5AF017C-7BC6-491F-A157-5AC568462798}" type="pres">
      <dgm:prSet presAssocID="{B2AD30A7-7312-449F-A014-13AAD307BAC0}" presName="topConnNode2" presStyleLbl="node2" presStyleIdx="0" presStyleCnt="0"/>
      <dgm:spPr/>
    </dgm:pt>
    <dgm:pt modelId="{E678ADEB-1106-4AD0-AF1E-0EF5812EA114}" type="pres">
      <dgm:prSet presAssocID="{B2AD30A7-7312-449F-A014-13AAD307BAC0}" presName="hierChild4" presStyleCnt="0"/>
      <dgm:spPr/>
    </dgm:pt>
    <dgm:pt modelId="{1F21A3CB-5159-476E-84CF-147091B3D998}" type="pres">
      <dgm:prSet presAssocID="{B2AD30A7-7312-449F-A014-13AAD307BAC0}" presName="hierChild5" presStyleCnt="0"/>
      <dgm:spPr/>
    </dgm:pt>
    <dgm:pt modelId="{34B5F22A-BF54-4120-A4C5-700D4C1DE398}" type="pres">
      <dgm:prSet presAssocID="{019137FF-7C66-46BF-A5CC-4DDFC41795F2}" presName="hierChild3" presStyleCnt="0"/>
      <dgm:spPr/>
    </dgm:pt>
  </dgm:ptLst>
  <dgm:cxnLst>
    <dgm:cxn modelId="{96540542-9D13-4845-846C-0150422105B2}" type="presOf" srcId="{CF2E8928-E786-4D53-85C9-E706F1D9E223}" destId="{40EA8750-6C5C-47E7-B097-AA8FCE1240B4}" srcOrd="0" destOrd="0" presId="urn:microsoft.com/office/officeart/2008/layout/HalfCircleOrganizationChart"/>
    <dgm:cxn modelId="{C18C466E-0582-49AD-A1AF-593A9E0E4783}" type="presOf" srcId="{019137FF-7C66-46BF-A5CC-4DDFC41795F2}" destId="{1D163D3E-BE8D-44C0-BE6B-66FDAA8387FD}" srcOrd="0" destOrd="0" presId="urn:microsoft.com/office/officeart/2008/layout/HalfCircleOrganizationChart"/>
    <dgm:cxn modelId="{A6752E53-70C2-48C4-B46C-13FE31C60A2B}" type="presOf" srcId="{3327A507-54E1-4049-A07C-712CC7C079F9}" destId="{0D8DEA00-8AB8-40FA-B6C4-A8F2AD914073}" srcOrd="1" destOrd="0" presId="urn:microsoft.com/office/officeart/2008/layout/HalfCircleOrganizationChart"/>
    <dgm:cxn modelId="{C0D03C79-BF8E-4D12-9ABB-86EFB32C8BE9}" type="presOf" srcId="{AAB3A961-8C4B-4391-888E-20C2F01E10A6}" destId="{2DFBF0C3-7E0C-4D1F-9767-BAA25B5163C7}" srcOrd="0" destOrd="0" presId="urn:microsoft.com/office/officeart/2008/layout/HalfCircleOrganizationChart"/>
    <dgm:cxn modelId="{C57F6389-2281-4946-85AA-20A8E1DDB938}" type="presOf" srcId="{CF2E8928-E786-4D53-85C9-E706F1D9E223}" destId="{217B730E-17F0-460A-ACB7-AD0757923AEF}" srcOrd="1" destOrd="0" presId="urn:microsoft.com/office/officeart/2008/layout/HalfCircleOrganizationChart"/>
    <dgm:cxn modelId="{DE48BE8B-4278-4A48-8ECA-FC4CF9380EAD}" srcId="{019137FF-7C66-46BF-A5CC-4DDFC41795F2}" destId="{B2AD30A7-7312-449F-A014-13AAD307BAC0}" srcOrd="2" destOrd="0" parTransId="{46DEE080-018C-4AAA-94C9-B30475D2C165}" sibTransId="{B2BC1AFD-0858-4862-9D8E-A48BC89FE3B4}"/>
    <dgm:cxn modelId="{676F8C91-C0FC-428E-AB67-2F2606734AFF}" type="presOf" srcId="{B2AD30A7-7312-449F-A014-13AAD307BAC0}" destId="{F5AF017C-7BC6-491F-A157-5AC568462798}" srcOrd="1" destOrd="0" presId="urn:microsoft.com/office/officeart/2008/layout/HalfCircleOrganizationChart"/>
    <dgm:cxn modelId="{E7902D93-BC28-472B-8357-469681C93B73}" type="presOf" srcId="{92CDB178-8A1C-4BE1-A935-DF900E75AF4A}" destId="{951D5EEA-23ED-41F7-B116-A286F1F0992A}" srcOrd="0" destOrd="0" presId="urn:microsoft.com/office/officeart/2008/layout/HalfCircleOrganizationChart"/>
    <dgm:cxn modelId="{854D5F9B-EFF5-452F-A152-44945EDA1E07}" srcId="{92CDB178-8A1C-4BE1-A935-DF900E75AF4A}" destId="{019137FF-7C66-46BF-A5CC-4DDFC41795F2}" srcOrd="0" destOrd="0" parTransId="{4B876B07-F096-4E18-80AC-D11344A4D4CC}" sibTransId="{17F4C4A1-FED3-4256-BED3-1360BF881E65}"/>
    <dgm:cxn modelId="{6F87ABB9-9A76-4961-84B7-78731F89316C}" type="presOf" srcId="{B2AD30A7-7312-449F-A014-13AAD307BAC0}" destId="{A6FAB41B-D449-40E7-856B-C36B2AA6985B}" srcOrd="0" destOrd="0" presId="urn:microsoft.com/office/officeart/2008/layout/HalfCircleOrganizationChart"/>
    <dgm:cxn modelId="{B39D50BC-0395-4157-AF52-B6E307C83D5E}" type="presOf" srcId="{019137FF-7C66-46BF-A5CC-4DDFC41795F2}" destId="{1AD28379-7B52-4F41-BC6D-CA61C06BA7F4}" srcOrd="1" destOrd="0" presId="urn:microsoft.com/office/officeart/2008/layout/HalfCircleOrganizationChart"/>
    <dgm:cxn modelId="{F0C747CC-2F39-41B3-B3EC-F54F50B232FA}" type="presOf" srcId="{46DEE080-018C-4AAA-94C9-B30475D2C165}" destId="{4BA8912C-F220-4885-8D85-073E5BACF6B5}" srcOrd="0" destOrd="0" presId="urn:microsoft.com/office/officeart/2008/layout/HalfCircleOrganizationChart"/>
    <dgm:cxn modelId="{FD536BDD-ED4C-4F6E-A481-E34B73987171}" type="presOf" srcId="{3327A507-54E1-4049-A07C-712CC7C079F9}" destId="{DAAA88F7-5FAE-44E5-BBEE-8165BC5ACE02}" srcOrd="0" destOrd="0" presId="urn:microsoft.com/office/officeart/2008/layout/HalfCircleOrganizationChart"/>
    <dgm:cxn modelId="{A4BE90EB-E642-4D4E-A861-EB8D3ACC5D78}" srcId="{019137FF-7C66-46BF-A5CC-4DDFC41795F2}" destId="{CF2E8928-E786-4D53-85C9-E706F1D9E223}" srcOrd="1" destOrd="0" parTransId="{AAB3A961-8C4B-4391-888E-20C2F01E10A6}" sibTransId="{33ED1428-77A0-4285-B95A-61DA1EFC7A1C}"/>
    <dgm:cxn modelId="{BFE286F3-3268-461D-953F-7FC1EF5AFB6C}" srcId="{019137FF-7C66-46BF-A5CC-4DDFC41795F2}" destId="{3327A507-54E1-4049-A07C-712CC7C079F9}" srcOrd="0" destOrd="0" parTransId="{9DF127B3-4758-49A3-B098-6F266B8CE303}" sibTransId="{BC8A7082-F71E-4E5D-BE1B-D1BC040AACBC}"/>
    <dgm:cxn modelId="{5D590EF8-7262-43D7-91F0-15FCFFFF44DD}" type="presOf" srcId="{9DF127B3-4758-49A3-B098-6F266B8CE303}" destId="{E1B51DB7-AE67-4814-B8D6-2AA8F6EEDA81}" srcOrd="0" destOrd="0" presId="urn:microsoft.com/office/officeart/2008/layout/HalfCircleOrganizationChart"/>
    <dgm:cxn modelId="{F1DED7CA-D97A-4BED-83B6-683CAE7EF8CE}" type="presParOf" srcId="{951D5EEA-23ED-41F7-B116-A286F1F0992A}" destId="{FBEDE62B-0384-49F6-BB3A-B61FD64EA70D}" srcOrd="0" destOrd="0" presId="urn:microsoft.com/office/officeart/2008/layout/HalfCircleOrganizationChart"/>
    <dgm:cxn modelId="{CAE7D19B-8AAD-488D-9554-70EEB2FFAE09}" type="presParOf" srcId="{FBEDE62B-0384-49F6-BB3A-B61FD64EA70D}" destId="{EA424492-F344-411B-B486-FDADB0EF7E83}" srcOrd="0" destOrd="0" presId="urn:microsoft.com/office/officeart/2008/layout/HalfCircleOrganizationChart"/>
    <dgm:cxn modelId="{07AE351C-C0C0-4263-AF01-D3EBD7100517}" type="presParOf" srcId="{EA424492-F344-411B-B486-FDADB0EF7E83}" destId="{1D163D3E-BE8D-44C0-BE6B-66FDAA8387FD}" srcOrd="0" destOrd="0" presId="urn:microsoft.com/office/officeart/2008/layout/HalfCircleOrganizationChart"/>
    <dgm:cxn modelId="{3BC7FDA6-016F-47EC-88C0-76FDF8044381}" type="presParOf" srcId="{EA424492-F344-411B-B486-FDADB0EF7E83}" destId="{3BC2B8E4-7114-4FC5-98D2-5BFF7D909D41}" srcOrd="1" destOrd="0" presId="urn:microsoft.com/office/officeart/2008/layout/HalfCircleOrganizationChart"/>
    <dgm:cxn modelId="{A041FEBC-1ED3-472F-811F-2B2BE18E9DC1}" type="presParOf" srcId="{EA424492-F344-411B-B486-FDADB0EF7E83}" destId="{6C073610-0237-49B3-9BB2-E4C79B89AD48}" srcOrd="2" destOrd="0" presId="urn:microsoft.com/office/officeart/2008/layout/HalfCircleOrganizationChart"/>
    <dgm:cxn modelId="{BC47D769-E6E5-40CF-955C-0B8A86CCD21B}" type="presParOf" srcId="{EA424492-F344-411B-B486-FDADB0EF7E83}" destId="{1AD28379-7B52-4F41-BC6D-CA61C06BA7F4}" srcOrd="3" destOrd="0" presId="urn:microsoft.com/office/officeart/2008/layout/HalfCircleOrganizationChart"/>
    <dgm:cxn modelId="{8232B995-2A53-463E-BBB1-B72BC7C24476}" type="presParOf" srcId="{FBEDE62B-0384-49F6-BB3A-B61FD64EA70D}" destId="{3E8401AE-224B-41CD-8C1D-F0C1A211808E}" srcOrd="1" destOrd="0" presId="urn:microsoft.com/office/officeart/2008/layout/HalfCircleOrganizationChart"/>
    <dgm:cxn modelId="{6C4D4584-5DCD-4394-BA35-8A03C08B6FD9}" type="presParOf" srcId="{3E8401AE-224B-41CD-8C1D-F0C1A211808E}" destId="{E1B51DB7-AE67-4814-B8D6-2AA8F6EEDA81}" srcOrd="0" destOrd="0" presId="urn:microsoft.com/office/officeart/2008/layout/HalfCircleOrganizationChart"/>
    <dgm:cxn modelId="{05CEF7E8-3963-4C68-AF17-61EC9F6D868E}" type="presParOf" srcId="{3E8401AE-224B-41CD-8C1D-F0C1A211808E}" destId="{C301099C-16D3-4090-917B-FC82CE2E27DE}" srcOrd="1" destOrd="0" presId="urn:microsoft.com/office/officeart/2008/layout/HalfCircleOrganizationChart"/>
    <dgm:cxn modelId="{F492A592-6559-49CE-9429-6FEE4D383E76}" type="presParOf" srcId="{C301099C-16D3-4090-917B-FC82CE2E27DE}" destId="{13EA3694-033E-4CF2-8343-0EF1BD6B6659}" srcOrd="0" destOrd="0" presId="urn:microsoft.com/office/officeart/2008/layout/HalfCircleOrganizationChart"/>
    <dgm:cxn modelId="{6C3C6FED-0615-418E-87DC-71A05C2040AB}" type="presParOf" srcId="{13EA3694-033E-4CF2-8343-0EF1BD6B6659}" destId="{DAAA88F7-5FAE-44E5-BBEE-8165BC5ACE02}" srcOrd="0" destOrd="0" presId="urn:microsoft.com/office/officeart/2008/layout/HalfCircleOrganizationChart"/>
    <dgm:cxn modelId="{1A673C28-5002-4BB7-8CC0-5BE661254F03}" type="presParOf" srcId="{13EA3694-033E-4CF2-8343-0EF1BD6B6659}" destId="{6CE2D7DF-6FA8-4FE5-B3FF-4A54B1575048}" srcOrd="1" destOrd="0" presId="urn:microsoft.com/office/officeart/2008/layout/HalfCircleOrganizationChart"/>
    <dgm:cxn modelId="{DC922C1B-0BC1-4F9C-BFFF-3ED44DA8A806}" type="presParOf" srcId="{13EA3694-033E-4CF2-8343-0EF1BD6B6659}" destId="{FC017CB7-A37F-4BD1-A15B-EB491EA4A60F}" srcOrd="2" destOrd="0" presId="urn:microsoft.com/office/officeart/2008/layout/HalfCircleOrganizationChart"/>
    <dgm:cxn modelId="{F38EBD59-AA8A-4D46-A0E6-6DC461AF46C0}" type="presParOf" srcId="{13EA3694-033E-4CF2-8343-0EF1BD6B6659}" destId="{0D8DEA00-8AB8-40FA-B6C4-A8F2AD914073}" srcOrd="3" destOrd="0" presId="urn:microsoft.com/office/officeart/2008/layout/HalfCircleOrganizationChart"/>
    <dgm:cxn modelId="{9B868907-E21F-45C8-A8C2-140109FA66D2}" type="presParOf" srcId="{C301099C-16D3-4090-917B-FC82CE2E27DE}" destId="{ABFFE3BA-C905-41DA-B378-E22A1932C9D5}" srcOrd="1" destOrd="0" presId="urn:microsoft.com/office/officeart/2008/layout/HalfCircleOrganizationChart"/>
    <dgm:cxn modelId="{F615DB96-DD44-4E78-997E-AA0A7CF8D818}" type="presParOf" srcId="{C301099C-16D3-4090-917B-FC82CE2E27DE}" destId="{CA634C56-A32C-4AFF-ABA9-8D7758F99501}" srcOrd="2" destOrd="0" presId="urn:microsoft.com/office/officeart/2008/layout/HalfCircleOrganizationChart"/>
    <dgm:cxn modelId="{0CE5406B-14EB-47C0-8F2B-297A761C8E9D}" type="presParOf" srcId="{3E8401AE-224B-41CD-8C1D-F0C1A211808E}" destId="{2DFBF0C3-7E0C-4D1F-9767-BAA25B5163C7}" srcOrd="2" destOrd="0" presId="urn:microsoft.com/office/officeart/2008/layout/HalfCircleOrganizationChart"/>
    <dgm:cxn modelId="{02AA2627-C0D2-4778-83C0-42B976FAE165}" type="presParOf" srcId="{3E8401AE-224B-41CD-8C1D-F0C1A211808E}" destId="{08BAE6AF-9EC3-4CF3-88C4-3DA06C74CC48}" srcOrd="3" destOrd="0" presId="urn:microsoft.com/office/officeart/2008/layout/HalfCircleOrganizationChart"/>
    <dgm:cxn modelId="{FD286ECC-946D-4916-8B45-8F091D12D27D}" type="presParOf" srcId="{08BAE6AF-9EC3-4CF3-88C4-3DA06C74CC48}" destId="{B056C287-CEB5-416D-9CDF-B20B3B03486C}" srcOrd="0" destOrd="0" presId="urn:microsoft.com/office/officeart/2008/layout/HalfCircleOrganizationChart"/>
    <dgm:cxn modelId="{34ECEB4E-55E7-4FFB-8238-0294BB1B71C3}" type="presParOf" srcId="{B056C287-CEB5-416D-9CDF-B20B3B03486C}" destId="{40EA8750-6C5C-47E7-B097-AA8FCE1240B4}" srcOrd="0" destOrd="0" presId="urn:microsoft.com/office/officeart/2008/layout/HalfCircleOrganizationChart"/>
    <dgm:cxn modelId="{8EE6D8B8-CDF3-44DE-B1A6-8D6972058F9D}" type="presParOf" srcId="{B056C287-CEB5-416D-9CDF-B20B3B03486C}" destId="{DAE8ECB4-40C5-4D35-A575-4EE07100685A}" srcOrd="1" destOrd="0" presId="urn:microsoft.com/office/officeart/2008/layout/HalfCircleOrganizationChart"/>
    <dgm:cxn modelId="{40F34087-2A7A-4B9F-9FFC-97C48AF755A8}" type="presParOf" srcId="{B056C287-CEB5-416D-9CDF-B20B3B03486C}" destId="{3BBA6C2E-716E-4BED-BC2E-621FEED607F6}" srcOrd="2" destOrd="0" presId="urn:microsoft.com/office/officeart/2008/layout/HalfCircleOrganizationChart"/>
    <dgm:cxn modelId="{D3D6E20B-6F93-4E82-8FB7-BDF33D4ADE5E}" type="presParOf" srcId="{B056C287-CEB5-416D-9CDF-B20B3B03486C}" destId="{217B730E-17F0-460A-ACB7-AD0757923AEF}" srcOrd="3" destOrd="0" presId="urn:microsoft.com/office/officeart/2008/layout/HalfCircleOrganizationChart"/>
    <dgm:cxn modelId="{73C055EF-8DF2-408F-A1B5-3296BF443E2C}" type="presParOf" srcId="{08BAE6AF-9EC3-4CF3-88C4-3DA06C74CC48}" destId="{DE45A9DB-4340-4EC3-9556-E730E9AFB02C}" srcOrd="1" destOrd="0" presId="urn:microsoft.com/office/officeart/2008/layout/HalfCircleOrganizationChart"/>
    <dgm:cxn modelId="{A6B234F1-1B32-42BE-8D1D-9F381ADEAEE4}" type="presParOf" srcId="{08BAE6AF-9EC3-4CF3-88C4-3DA06C74CC48}" destId="{5D53BF9E-0841-4733-89D7-1A8E101F24BF}" srcOrd="2" destOrd="0" presId="urn:microsoft.com/office/officeart/2008/layout/HalfCircleOrganizationChart"/>
    <dgm:cxn modelId="{B5A6DDFD-E9FE-4233-B8C1-2A772BD96DF3}" type="presParOf" srcId="{3E8401AE-224B-41CD-8C1D-F0C1A211808E}" destId="{4BA8912C-F220-4885-8D85-073E5BACF6B5}" srcOrd="4" destOrd="0" presId="urn:microsoft.com/office/officeart/2008/layout/HalfCircleOrganizationChart"/>
    <dgm:cxn modelId="{CA85F837-AF20-4660-A5A6-7BEB8524B5D5}" type="presParOf" srcId="{3E8401AE-224B-41CD-8C1D-F0C1A211808E}" destId="{DAE52B91-36D8-452E-B6D3-FA2477FC5DB0}" srcOrd="5" destOrd="0" presId="urn:microsoft.com/office/officeart/2008/layout/HalfCircleOrganizationChart"/>
    <dgm:cxn modelId="{1101D952-B1A4-403C-9030-8520F2A26140}" type="presParOf" srcId="{DAE52B91-36D8-452E-B6D3-FA2477FC5DB0}" destId="{339091F1-6364-4357-A39C-F0FE66A77DF1}" srcOrd="0" destOrd="0" presId="urn:microsoft.com/office/officeart/2008/layout/HalfCircleOrganizationChart"/>
    <dgm:cxn modelId="{3D2ACCB7-3356-4226-93E2-5FA11292C344}" type="presParOf" srcId="{339091F1-6364-4357-A39C-F0FE66A77DF1}" destId="{A6FAB41B-D449-40E7-856B-C36B2AA6985B}" srcOrd="0" destOrd="0" presId="urn:microsoft.com/office/officeart/2008/layout/HalfCircleOrganizationChart"/>
    <dgm:cxn modelId="{67CE2DB7-C64B-439C-978D-911AD15CD2BA}" type="presParOf" srcId="{339091F1-6364-4357-A39C-F0FE66A77DF1}" destId="{72F0712F-DAF5-4C2A-A243-8A02E6A5238D}" srcOrd="1" destOrd="0" presId="urn:microsoft.com/office/officeart/2008/layout/HalfCircleOrganizationChart"/>
    <dgm:cxn modelId="{9D46647B-AF96-4E85-A0E0-4039A003BF54}" type="presParOf" srcId="{339091F1-6364-4357-A39C-F0FE66A77DF1}" destId="{DCDCF081-58E0-4C2D-84B0-B499B7BA3584}" srcOrd="2" destOrd="0" presId="urn:microsoft.com/office/officeart/2008/layout/HalfCircleOrganizationChart"/>
    <dgm:cxn modelId="{11107F74-9908-4375-BE14-1D9506E7A04C}" type="presParOf" srcId="{339091F1-6364-4357-A39C-F0FE66A77DF1}" destId="{F5AF017C-7BC6-491F-A157-5AC568462798}" srcOrd="3" destOrd="0" presId="urn:microsoft.com/office/officeart/2008/layout/HalfCircleOrganizationChart"/>
    <dgm:cxn modelId="{8B5887A6-BA49-4212-8378-A8EB8CA0EC06}" type="presParOf" srcId="{DAE52B91-36D8-452E-B6D3-FA2477FC5DB0}" destId="{E678ADEB-1106-4AD0-AF1E-0EF5812EA114}" srcOrd="1" destOrd="0" presId="urn:microsoft.com/office/officeart/2008/layout/HalfCircleOrganizationChart"/>
    <dgm:cxn modelId="{07E556DE-CA29-478A-AAA6-52122038D260}" type="presParOf" srcId="{DAE52B91-36D8-452E-B6D3-FA2477FC5DB0}" destId="{1F21A3CB-5159-476E-84CF-147091B3D998}" srcOrd="2" destOrd="0" presId="urn:microsoft.com/office/officeart/2008/layout/HalfCircleOrganizationChart"/>
    <dgm:cxn modelId="{0CAA412A-FAB0-4C51-98E7-452C7161D5A6}" type="presParOf" srcId="{FBEDE62B-0384-49F6-BB3A-B61FD64EA70D}" destId="{34B5F22A-BF54-4120-A4C5-700D4C1DE398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2CDB178-8A1C-4BE1-A935-DF900E75AF4A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019137FF-7C66-46BF-A5CC-4DDFC41795F2}">
      <dgm:prSet phldrT="[Texte]"/>
      <dgm:spPr/>
      <dgm:t>
        <a:bodyPr/>
        <a:lstStyle/>
        <a:p>
          <a:r>
            <a:rPr lang="fr-FR" dirty="0"/>
            <a:t>Etape 3: Résumé des informations</a:t>
          </a:r>
        </a:p>
      </dgm:t>
    </dgm:pt>
    <dgm:pt modelId="{4B876B07-F096-4E18-80AC-D11344A4D4CC}" type="parTrans" cxnId="{854D5F9B-EFF5-452F-A152-44945EDA1E07}">
      <dgm:prSet/>
      <dgm:spPr/>
      <dgm:t>
        <a:bodyPr/>
        <a:lstStyle/>
        <a:p>
          <a:endParaRPr lang="fr-FR"/>
        </a:p>
      </dgm:t>
    </dgm:pt>
    <dgm:pt modelId="{17F4C4A1-FED3-4256-BED3-1360BF881E65}" type="sibTrans" cxnId="{854D5F9B-EFF5-452F-A152-44945EDA1E07}">
      <dgm:prSet/>
      <dgm:spPr/>
      <dgm:t>
        <a:bodyPr/>
        <a:lstStyle/>
        <a:p>
          <a:endParaRPr lang="fr-FR"/>
        </a:p>
      </dgm:t>
    </dgm:pt>
    <dgm:pt modelId="{3327A507-54E1-4049-A07C-712CC7C079F9}">
      <dgm:prSet phldrT="[Texte]"/>
      <dgm:spPr/>
      <dgm:t>
        <a:bodyPr/>
        <a:lstStyle/>
        <a:p>
          <a:r>
            <a:rPr lang="fr-FR" dirty="0"/>
            <a:t>Rapport entre résultats hypothèses ou aux buts/objectifs de l'étude</a:t>
          </a:r>
        </a:p>
      </dgm:t>
    </dgm:pt>
    <dgm:pt modelId="{9DF127B3-4758-49A3-B098-6F266B8CE303}" type="parTrans" cxnId="{BFE286F3-3268-461D-953F-7FC1EF5AFB6C}">
      <dgm:prSet/>
      <dgm:spPr/>
      <dgm:t>
        <a:bodyPr/>
        <a:lstStyle/>
        <a:p>
          <a:endParaRPr lang="fr-FR"/>
        </a:p>
      </dgm:t>
    </dgm:pt>
    <dgm:pt modelId="{BC8A7082-F71E-4E5D-BE1B-D1BC040AACBC}" type="sibTrans" cxnId="{BFE286F3-3268-461D-953F-7FC1EF5AFB6C}">
      <dgm:prSet/>
      <dgm:spPr/>
      <dgm:t>
        <a:bodyPr/>
        <a:lstStyle/>
        <a:p>
          <a:endParaRPr lang="fr-FR"/>
        </a:p>
      </dgm:t>
    </dgm:pt>
    <dgm:pt modelId="{CF2E8928-E786-4D53-85C9-E706F1D9E223}">
      <dgm:prSet phldrT="[Texte]"/>
      <dgm:spPr/>
      <dgm:t>
        <a:bodyPr/>
        <a:lstStyle/>
        <a:p>
          <a:r>
            <a:rPr lang="fr-FR" dirty="0"/>
            <a:t>utiliser des lignes notables de la transcription</a:t>
          </a:r>
        </a:p>
      </dgm:t>
    </dgm:pt>
    <dgm:pt modelId="{AAB3A961-8C4B-4391-888E-20C2F01E10A6}" type="parTrans" cxnId="{A4BE90EB-E642-4D4E-A861-EB8D3ACC5D78}">
      <dgm:prSet/>
      <dgm:spPr/>
      <dgm:t>
        <a:bodyPr/>
        <a:lstStyle/>
        <a:p>
          <a:endParaRPr lang="fr-FR"/>
        </a:p>
      </dgm:t>
    </dgm:pt>
    <dgm:pt modelId="{33ED1428-77A0-4285-B95A-61DA1EFC7A1C}" type="sibTrans" cxnId="{A4BE90EB-E642-4D4E-A861-EB8D3ACC5D78}">
      <dgm:prSet/>
      <dgm:spPr/>
      <dgm:t>
        <a:bodyPr/>
        <a:lstStyle/>
        <a:p>
          <a:endParaRPr lang="fr-FR"/>
        </a:p>
      </dgm:t>
    </dgm:pt>
    <dgm:pt modelId="{951D5EEA-23ED-41F7-B116-A286F1F0992A}" type="pres">
      <dgm:prSet presAssocID="{92CDB178-8A1C-4BE1-A935-DF900E75AF4A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BEDE62B-0384-49F6-BB3A-B61FD64EA70D}" type="pres">
      <dgm:prSet presAssocID="{019137FF-7C66-46BF-A5CC-4DDFC41795F2}" presName="hierRoot1" presStyleCnt="0">
        <dgm:presLayoutVars>
          <dgm:hierBranch val="init"/>
        </dgm:presLayoutVars>
      </dgm:prSet>
      <dgm:spPr/>
    </dgm:pt>
    <dgm:pt modelId="{EA424492-F344-411B-B486-FDADB0EF7E83}" type="pres">
      <dgm:prSet presAssocID="{019137FF-7C66-46BF-A5CC-4DDFC41795F2}" presName="rootComposite1" presStyleCnt="0"/>
      <dgm:spPr/>
    </dgm:pt>
    <dgm:pt modelId="{1D163D3E-BE8D-44C0-BE6B-66FDAA8387FD}" type="pres">
      <dgm:prSet presAssocID="{019137FF-7C66-46BF-A5CC-4DDFC41795F2}" presName="rootText1" presStyleLbl="alignAcc1" presStyleIdx="0" presStyleCnt="0">
        <dgm:presLayoutVars>
          <dgm:chPref val="3"/>
        </dgm:presLayoutVars>
      </dgm:prSet>
      <dgm:spPr/>
    </dgm:pt>
    <dgm:pt modelId="{3BC2B8E4-7114-4FC5-98D2-5BFF7D909D41}" type="pres">
      <dgm:prSet presAssocID="{019137FF-7C66-46BF-A5CC-4DDFC41795F2}" presName="topArc1" presStyleLbl="parChTrans1D1" presStyleIdx="0" presStyleCnt="6"/>
      <dgm:spPr/>
    </dgm:pt>
    <dgm:pt modelId="{6C073610-0237-49B3-9BB2-E4C79B89AD48}" type="pres">
      <dgm:prSet presAssocID="{019137FF-7C66-46BF-A5CC-4DDFC41795F2}" presName="bottomArc1" presStyleLbl="parChTrans1D1" presStyleIdx="1" presStyleCnt="6"/>
      <dgm:spPr/>
    </dgm:pt>
    <dgm:pt modelId="{1AD28379-7B52-4F41-BC6D-CA61C06BA7F4}" type="pres">
      <dgm:prSet presAssocID="{019137FF-7C66-46BF-A5CC-4DDFC41795F2}" presName="topConnNode1" presStyleLbl="node1" presStyleIdx="0" presStyleCnt="0"/>
      <dgm:spPr/>
    </dgm:pt>
    <dgm:pt modelId="{3E8401AE-224B-41CD-8C1D-F0C1A211808E}" type="pres">
      <dgm:prSet presAssocID="{019137FF-7C66-46BF-A5CC-4DDFC41795F2}" presName="hierChild2" presStyleCnt="0"/>
      <dgm:spPr/>
    </dgm:pt>
    <dgm:pt modelId="{E1B51DB7-AE67-4814-B8D6-2AA8F6EEDA81}" type="pres">
      <dgm:prSet presAssocID="{9DF127B3-4758-49A3-B098-6F266B8CE303}" presName="Name28" presStyleLbl="parChTrans1D2" presStyleIdx="0" presStyleCnt="2"/>
      <dgm:spPr/>
    </dgm:pt>
    <dgm:pt modelId="{C301099C-16D3-4090-917B-FC82CE2E27DE}" type="pres">
      <dgm:prSet presAssocID="{3327A507-54E1-4049-A07C-712CC7C079F9}" presName="hierRoot2" presStyleCnt="0">
        <dgm:presLayoutVars>
          <dgm:hierBranch val="init"/>
        </dgm:presLayoutVars>
      </dgm:prSet>
      <dgm:spPr/>
    </dgm:pt>
    <dgm:pt modelId="{13EA3694-033E-4CF2-8343-0EF1BD6B6659}" type="pres">
      <dgm:prSet presAssocID="{3327A507-54E1-4049-A07C-712CC7C079F9}" presName="rootComposite2" presStyleCnt="0"/>
      <dgm:spPr/>
    </dgm:pt>
    <dgm:pt modelId="{DAAA88F7-5FAE-44E5-BBEE-8165BC5ACE02}" type="pres">
      <dgm:prSet presAssocID="{3327A507-54E1-4049-A07C-712CC7C079F9}" presName="rootText2" presStyleLbl="alignAcc1" presStyleIdx="0" presStyleCnt="0">
        <dgm:presLayoutVars>
          <dgm:chPref val="3"/>
        </dgm:presLayoutVars>
      </dgm:prSet>
      <dgm:spPr/>
    </dgm:pt>
    <dgm:pt modelId="{6CE2D7DF-6FA8-4FE5-B3FF-4A54B1575048}" type="pres">
      <dgm:prSet presAssocID="{3327A507-54E1-4049-A07C-712CC7C079F9}" presName="topArc2" presStyleLbl="parChTrans1D1" presStyleIdx="2" presStyleCnt="6"/>
      <dgm:spPr/>
    </dgm:pt>
    <dgm:pt modelId="{FC017CB7-A37F-4BD1-A15B-EB491EA4A60F}" type="pres">
      <dgm:prSet presAssocID="{3327A507-54E1-4049-A07C-712CC7C079F9}" presName="bottomArc2" presStyleLbl="parChTrans1D1" presStyleIdx="3" presStyleCnt="6"/>
      <dgm:spPr/>
    </dgm:pt>
    <dgm:pt modelId="{0D8DEA00-8AB8-40FA-B6C4-A8F2AD914073}" type="pres">
      <dgm:prSet presAssocID="{3327A507-54E1-4049-A07C-712CC7C079F9}" presName="topConnNode2" presStyleLbl="node2" presStyleIdx="0" presStyleCnt="0"/>
      <dgm:spPr/>
    </dgm:pt>
    <dgm:pt modelId="{ABFFE3BA-C905-41DA-B378-E22A1932C9D5}" type="pres">
      <dgm:prSet presAssocID="{3327A507-54E1-4049-A07C-712CC7C079F9}" presName="hierChild4" presStyleCnt="0"/>
      <dgm:spPr/>
    </dgm:pt>
    <dgm:pt modelId="{CA634C56-A32C-4AFF-ABA9-8D7758F99501}" type="pres">
      <dgm:prSet presAssocID="{3327A507-54E1-4049-A07C-712CC7C079F9}" presName="hierChild5" presStyleCnt="0"/>
      <dgm:spPr/>
    </dgm:pt>
    <dgm:pt modelId="{2DFBF0C3-7E0C-4D1F-9767-BAA25B5163C7}" type="pres">
      <dgm:prSet presAssocID="{AAB3A961-8C4B-4391-888E-20C2F01E10A6}" presName="Name28" presStyleLbl="parChTrans1D2" presStyleIdx="1" presStyleCnt="2"/>
      <dgm:spPr/>
    </dgm:pt>
    <dgm:pt modelId="{08BAE6AF-9EC3-4CF3-88C4-3DA06C74CC48}" type="pres">
      <dgm:prSet presAssocID="{CF2E8928-E786-4D53-85C9-E706F1D9E223}" presName="hierRoot2" presStyleCnt="0">
        <dgm:presLayoutVars>
          <dgm:hierBranch val="init"/>
        </dgm:presLayoutVars>
      </dgm:prSet>
      <dgm:spPr/>
    </dgm:pt>
    <dgm:pt modelId="{B056C287-CEB5-416D-9CDF-B20B3B03486C}" type="pres">
      <dgm:prSet presAssocID="{CF2E8928-E786-4D53-85C9-E706F1D9E223}" presName="rootComposite2" presStyleCnt="0"/>
      <dgm:spPr/>
    </dgm:pt>
    <dgm:pt modelId="{40EA8750-6C5C-47E7-B097-AA8FCE1240B4}" type="pres">
      <dgm:prSet presAssocID="{CF2E8928-E786-4D53-85C9-E706F1D9E223}" presName="rootText2" presStyleLbl="alignAcc1" presStyleIdx="0" presStyleCnt="0">
        <dgm:presLayoutVars>
          <dgm:chPref val="3"/>
        </dgm:presLayoutVars>
      </dgm:prSet>
      <dgm:spPr/>
    </dgm:pt>
    <dgm:pt modelId="{DAE8ECB4-40C5-4D35-A575-4EE07100685A}" type="pres">
      <dgm:prSet presAssocID="{CF2E8928-E786-4D53-85C9-E706F1D9E223}" presName="topArc2" presStyleLbl="parChTrans1D1" presStyleIdx="4" presStyleCnt="6"/>
      <dgm:spPr/>
    </dgm:pt>
    <dgm:pt modelId="{3BBA6C2E-716E-4BED-BC2E-621FEED607F6}" type="pres">
      <dgm:prSet presAssocID="{CF2E8928-E786-4D53-85C9-E706F1D9E223}" presName="bottomArc2" presStyleLbl="parChTrans1D1" presStyleIdx="5" presStyleCnt="6"/>
      <dgm:spPr/>
    </dgm:pt>
    <dgm:pt modelId="{217B730E-17F0-460A-ACB7-AD0757923AEF}" type="pres">
      <dgm:prSet presAssocID="{CF2E8928-E786-4D53-85C9-E706F1D9E223}" presName="topConnNode2" presStyleLbl="node2" presStyleIdx="0" presStyleCnt="0"/>
      <dgm:spPr/>
    </dgm:pt>
    <dgm:pt modelId="{DE45A9DB-4340-4EC3-9556-E730E9AFB02C}" type="pres">
      <dgm:prSet presAssocID="{CF2E8928-E786-4D53-85C9-E706F1D9E223}" presName="hierChild4" presStyleCnt="0"/>
      <dgm:spPr/>
    </dgm:pt>
    <dgm:pt modelId="{5D53BF9E-0841-4733-89D7-1A8E101F24BF}" type="pres">
      <dgm:prSet presAssocID="{CF2E8928-E786-4D53-85C9-E706F1D9E223}" presName="hierChild5" presStyleCnt="0"/>
      <dgm:spPr/>
    </dgm:pt>
    <dgm:pt modelId="{34B5F22A-BF54-4120-A4C5-700D4C1DE398}" type="pres">
      <dgm:prSet presAssocID="{019137FF-7C66-46BF-A5CC-4DDFC41795F2}" presName="hierChild3" presStyleCnt="0"/>
      <dgm:spPr/>
    </dgm:pt>
  </dgm:ptLst>
  <dgm:cxnLst>
    <dgm:cxn modelId="{96540542-9D13-4845-846C-0150422105B2}" type="presOf" srcId="{CF2E8928-E786-4D53-85C9-E706F1D9E223}" destId="{40EA8750-6C5C-47E7-B097-AA8FCE1240B4}" srcOrd="0" destOrd="0" presId="urn:microsoft.com/office/officeart/2008/layout/HalfCircleOrganizationChart"/>
    <dgm:cxn modelId="{C18C466E-0582-49AD-A1AF-593A9E0E4783}" type="presOf" srcId="{019137FF-7C66-46BF-A5CC-4DDFC41795F2}" destId="{1D163D3E-BE8D-44C0-BE6B-66FDAA8387FD}" srcOrd="0" destOrd="0" presId="urn:microsoft.com/office/officeart/2008/layout/HalfCircleOrganizationChart"/>
    <dgm:cxn modelId="{A6752E53-70C2-48C4-B46C-13FE31C60A2B}" type="presOf" srcId="{3327A507-54E1-4049-A07C-712CC7C079F9}" destId="{0D8DEA00-8AB8-40FA-B6C4-A8F2AD914073}" srcOrd="1" destOrd="0" presId="urn:microsoft.com/office/officeart/2008/layout/HalfCircleOrganizationChart"/>
    <dgm:cxn modelId="{C0D03C79-BF8E-4D12-9ABB-86EFB32C8BE9}" type="presOf" srcId="{AAB3A961-8C4B-4391-888E-20C2F01E10A6}" destId="{2DFBF0C3-7E0C-4D1F-9767-BAA25B5163C7}" srcOrd="0" destOrd="0" presId="urn:microsoft.com/office/officeart/2008/layout/HalfCircleOrganizationChart"/>
    <dgm:cxn modelId="{C57F6389-2281-4946-85AA-20A8E1DDB938}" type="presOf" srcId="{CF2E8928-E786-4D53-85C9-E706F1D9E223}" destId="{217B730E-17F0-460A-ACB7-AD0757923AEF}" srcOrd="1" destOrd="0" presId="urn:microsoft.com/office/officeart/2008/layout/HalfCircleOrganizationChart"/>
    <dgm:cxn modelId="{E7902D93-BC28-472B-8357-469681C93B73}" type="presOf" srcId="{92CDB178-8A1C-4BE1-A935-DF900E75AF4A}" destId="{951D5EEA-23ED-41F7-B116-A286F1F0992A}" srcOrd="0" destOrd="0" presId="urn:microsoft.com/office/officeart/2008/layout/HalfCircleOrganizationChart"/>
    <dgm:cxn modelId="{854D5F9B-EFF5-452F-A152-44945EDA1E07}" srcId="{92CDB178-8A1C-4BE1-A935-DF900E75AF4A}" destId="{019137FF-7C66-46BF-A5CC-4DDFC41795F2}" srcOrd="0" destOrd="0" parTransId="{4B876B07-F096-4E18-80AC-D11344A4D4CC}" sibTransId="{17F4C4A1-FED3-4256-BED3-1360BF881E65}"/>
    <dgm:cxn modelId="{B39D50BC-0395-4157-AF52-B6E307C83D5E}" type="presOf" srcId="{019137FF-7C66-46BF-A5CC-4DDFC41795F2}" destId="{1AD28379-7B52-4F41-BC6D-CA61C06BA7F4}" srcOrd="1" destOrd="0" presId="urn:microsoft.com/office/officeart/2008/layout/HalfCircleOrganizationChart"/>
    <dgm:cxn modelId="{FD536BDD-ED4C-4F6E-A481-E34B73987171}" type="presOf" srcId="{3327A507-54E1-4049-A07C-712CC7C079F9}" destId="{DAAA88F7-5FAE-44E5-BBEE-8165BC5ACE02}" srcOrd="0" destOrd="0" presId="urn:microsoft.com/office/officeart/2008/layout/HalfCircleOrganizationChart"/>
    <dgm:cxn modelId="{A4BE90EB-E642-4D4E-A861-EB8D3ACC5D78}" srcId="{019137FF-7C66-46BF-A5CC-4DDFC41795F2}" destId="{CF2E8928-E786-4D53-85C9-E706F1D9E223}" srcOrd="1" destOrd="0" parTransId="{AAB3A961-8C4B-4391-888E-20C2F01E10A6}" sibTransId="{33ED1428-77A0-4285-B95A-61DA1EFC7A1C}"/>
    <dgm:cxn modelId="{BFE286F3-3268-461D-953F-7FC1EF5AFB6C}" srcId="{019137FF-7C66-46BF-A5CC-4DDFC41795F2}" destId="{3327A507-54E1-4049-A07C-712CC7C079F9}" srcOrd="0" destOrd="0" parTransId="{9DF127B3-4758-49A3-B098-6F266B8CE303}" sibTransId="{BC8A7082-F71E-4E5D-BE1B-D1BC040AACBC}"/>
    <dgm:cxn modelId="{5D590EF8-7262-43D7-91F0-15FCFFFF44DD}" type="presOf" srcId="{9DF127B3-4758-49A3-B098-6F266B8CE303}" destId="{E1B51DB7-AE67-4814-B8D6-2AA8F6EEDA81}" srcOrd="0" destOrd="0" presId="urn:microsoft.com/office/officeart/2008/layout/HalfCircleOrganizationChart"/>
    <dgm:cxn modelId="{F1DED7CA-D97A-4BED-83B6-683CAE7EF8CE}" type="presParOf" srcId="{951D5EEA-23ED-41F7-B116-A286F1F0992A}" destId="{FBEDE62B-0384-49F6-BB3A-B61FD64EA70D}" srcOrd="0" destOrd="0" presId="urn:microsoft.com/office/officeart/2008/layout/HalfCircleOrganizationChart"/>
    <dgm:cxn modelId="{CAE7D19B-8AAD-488D-9554-70EEB2FFAE09}" type="presParOf" srcId="{FBEDE62B-0384-49F6-BB3A-B61FD64EA70D}" destId="{EA424492-F344-411B-B486-FDADB0EF7E83}" srcOrd="0" destOrd="0" presId="urn:microsoft.com/office/officeart/2008/layout/HalfCircleOrganizationChart"/>
    <dgm:cxn modelId="{07AE351C-C0C0-4263-AF01-D3EBD7100517}" type="presParOf" srcId="{EA424492-F344-411B-B486-FDADB0EF7E83}" destId="{1D163D3E-BE8D-44C0-BE6B-66FDAA8387FD}" srcOrd="0" destOrd="0" presId="urn:microsoft.com/office/officeart/2008/layout/HalfCircleOrganizationChart"/>
    <dgm:cxn modelId="{3BC7FDA6-016F-47EC-88C0-76FDF8044381}" type="presParOf" srcId="{EA424492-F344-411B-B486-FDADB0EF7E83}" destId="{3BC2B8E4-7114-4FC5-98D2-5BFF7D909D41}" srcOrd="1" destOrd="0" presId="urn:microsoft.com/office/officeart/2008/layout/HalfCircleOrganizationChart"/>
    <dgm:cxn modelId="{A041FEBC-1ED3-472F-811F-2B2BE18E9DC1}" type="presParOf" srcId="{EA424492-F344-411B-B486-FDADB0EF7E83}" destId="{6C073610-0237-49B3-9BB2-E4C79B89AD48}" srcOrd="2" destOrd="0" presId="urn:microsoft.com/office/officeart/2008/layout/HalfCircleOrganizationChart"/>
    <dgm:cxn modelId="{BC47D769-E6E5-40CF-955C-0B8A86CCD21B}" type="presParOf" srcId="{EA424492-F344-411B-B486-FDADB0EF7E83}" destId="{1AD28379-7B52-4F41-BC6D-CA61C06BA7F4}" srcOrd="3" destOrd="0" presId="urn:microsoft.com/office/officeart/2008/layout/HalfCircleOrganizationChart"/>
    <dgm:cxn modelId="{8232B995-2A53-463E-BBB1-B72BC7C24476}" type="presParOf" srcId="{FBEDE62B-0384-49F6-BB3A-B61FD64EA70D}" destId="{3E8401AE-224B-41CD-8C1D-F0C1A211808E}" srcOrd="1" destOrd="0" presId="urn:microsoft.com/office/officeart/2008/layout/HalfCircleOrganizationChart"/>
    <dgm:cxn modelId="{6C4D4584-5DCD-4394-BA35-8A03C08B6FD9}" type="presParOf" srcId="{3E8401AE-224B-41CD-8C1D-F0C1A211808E}" destId="{E1B51DB7-AE67-4814-B8D6-2AA8F6EEDA81}" srcOrd="0" destOrd="0" presId="urn:microsoft.com/office/officeart/2008/layout/HalfCircleOrganizationChart"/>
    <dgm:cxn modelId="{05CEF7E8-3963-4C68-AF17-61EC9F6D868E}" type="presParOf" srcId="{3E8401AE-224B-41CD-8C1D-F0C1A211808E}" destId="{C301099C-16D3-4090-917B-FC82CE2E27DE}" srcOrd="1" destOrd="0" presId="urn:microsoft.com/office/officeart/2008/layout/HalfCircleOrganizationChart"/>
    <dgm:cxn modelId="{F492A592-6559-49CE-9429-6FEE4D383E76}" type="presParOf" srcId="{C301099C-16D3-4090-917B-FC82CE2E27DE}" destId="{13EA3694-033E-4CF2-8343-0EF1BD6B6659}" srcOrd="0" destOrd="0" presId="urn:microsoft.com/office/officeart/2008/layout/HalfCircleOrganizationChart"/>
    <dgm:cxn modelId="{6C3C6FED-0615-418E-87DC-71A05C2040AB}" type="presParOf" srcId="{13EA3694-033E-4CF2-8343-0EF1BD6B6659}" destId="{DAAA88F7-5FAE-44E5-BBEE-8165BC5ACE02}" srcOrd="0" destOrd="0" presId="urn:microsoft.com/office/officeart/2008/layout/HalfCircleOrganizationChart"/>
    <dgm:cxn modelId="{1A673C28-5002-4BB7-8CC0-5BE661254F03}" type="presParOf" srcId="{13EA3694-033E-4CF2-8343-0EF1BD6B6659}" destId="{6CE2D7DF-6FA8-4FE5-B3FF-4A54B1575048}" srcOrd="1" destOrd="0" presId="urn:microsoft.com/office/officeart/2008/layout/HalfCircleOrganizationChart"/>
    <dgm:cxn modelId="{DC922C1B-0BC1-4F9C-BFFF-3ED44DA8A806}" type="presParOf" srcId="{13EA3694-033E-4CF2-8343-0EF1BD6B6659}" destId="{FC017CB7-A37F-4BD1-A15B-EB491EA4A60F}" srcOrd="2" destOrd="0" presId="urn:microsoft.com/office/officeart/2008/layout/HalfCircleOrganizationChart"/>
    <dgm:cxn modelId="{F38EBD59-AA8A-4D46-A0E6-6DC461AF46C0}" type="presParOf" srcId="{13EA3694-033E-4CF2-8343-0EF1BD6B6659}" destId="{0D8DEA00-8AB8-40FA-B6C4-A8F2AD914073}" srcOrd="3" destOrd="0" presId="urn:microsoft.com/office/officeart/2008/layout/HalfCircleOrganizationChart"/>
    <dgm:cxn modelId="{9B868907-E21F-45C8-A8C2-140109FA66D2}" type="presParOf" srcId="{C301099C-16D3-4090-917B-FC82CE2E27DE}" destId="{ABFFE3BA-C905-41DA-B378-E22A1932C9D5}" srcOrd="1" destOrd="0" presId="urn:microsoft.com/office/officeart/2008/layout/HalfCircleOrganizationChart"/>
    <dgm:cxn modelId="{F615DB96-DD44-4E78-997E-AA0A7CF8D818}" type="presParOf" srcId="{C301099C-16D3-4090-917B-FC82CE2E27DE}" destId="{CA634C56-A32C-4AFF-ABA9-8D7758F99501}" srcOrd="2" destOrd="0" presId="urn:microsoft.com/office/officeart/2008/layout/HalfCircleOrganizationChart"/>
    <dgm:cxn modelId="{0CE5406B-14EB-47C0-8F2B-297A761C8E9D}" type="presParOf" srcId="{3E8401AE-224B-41CD-8C1D-F0C1A211808E}" destId="{2DFBF0C3-7E0C-4D1F-9767-BAA25B5163C7}" srcOrd="2" destOrd="0" presId="urn:microsoft.com/office/officeart/2008/layout/HalfCircleOrganizationChart"/>
    <dgm:cxn modelId="{02AA2627-C0D2-4778-83C0-42B976FAE165}" type="presParOf" srcId="{3E8401AE-224B-41CD-8C1D-F0C1A211808E}" destId="{08BAE6AF-9EC3-4CF3-88C4-3DA06C74CC48}" srcOrd="3" destOrd="0" presId="urn:microsoft.com/office/officeart/2008/layout/HalfCircleOrganizationChart"/>
    <dgm:cxn modelId="{FD286ECC-946D-4916-8B45-8F091D12D27D}" type="presParOf" srcId="{08BAE6AF-9EC3-4CF3-88C4-3DA06C74CC48}" destId="{B056C287-CEB5-416D-9CDF-B20B3B03486C}" srcOrd="0" destOrd="0" presId="urn:microsoft.com/office/officeart/2008/layout/HalfCircleOrganizationChart"/>
    <dgm:cxn modelId="{34ECEB4E-55E7-4FFB-8238-0294BB1B71C3}" type="presParOf" srcId="{B056C287-CEB5-416D-9CDF-B20B3B03486C}" destId="{40EA8750-6C5C-47E7-B097-AA8FCE1240B4}" srcOrd="0" destOrd="0" presId="urn:microsoft.com/office/officeart/2008/layout/HalfCircleOrganizationChart"/>
    <dgm:cxn modelId="{8EE6D8B8-CDF3-44DE-B1A6-8D6972058F9D}" type="presParOf" srcId="{B056C287-CEB5-416D-9CDF-B20B3B03486C}" destId="{DAE8ECB4-40C5-4D35-A575-4EE07100685A}" srcOrd="1" destOrd="0" presId="urn:microsoft.com/office/officeart/2008/layout/HalfCircleOrganizationChart"/>
    <dgm:cxn modelId="{40F34087-2A7A-4B9F-9FFC-97C48AF755A8}" type="presParOf" srcId="{B056C287-CEB5-416D-9CDF-B20B3B03486C}" destId="{3BBA6C2E-716E-4BED-BC2E-621FEED607F6}" srcOrd="2" destOrd="0" presId="urn:microsoft.com/office/officeart/2008/layout/HalfCircleOrganizationChart"/>
    <dgm:cxn modelId="{D3D6E20B-6F93-4E82-8FB7-BDF33D4ADE5E}" type="presParOf" srcId="{B056C287-CEB5-416D-9CDF-B20B3B03486C}" destId="{217B730E-17F0-460A-ACB7-AD0757923AEF}" srcOrd="3" destOrd="0" presId="urn:microsoft.com/office/officeart/2008/layout/HalfCircleOrganizationChart"/>
    <dgm:cxn modelId="{73C055EF-8DF2-408F-A1B5-3296BF443E2C}" type="presParOf" srcId="{08BAE6AF-9EC3-4CF3-88C4-3DA06C74CC48}" destId="{DE45A9DB-4340-4EC3-9556-E730E9AFB02C}" srcOrd="1" destOrd="0" presId="urn:microsoft.com/office/officeart/2008/layout/HalfCircleOrganizationChart"/>
    <dgm:cxn modelId="{A6B234F1-1B32-42BE-8D1D-9F381ADEAEE4}" type="presParOf" srcId="{08BAE6AF-9EC3-4CF3-88C4-3DA06C74CC48}" destId="{5D53BF9E-0841-4733-89D7-1A8E101F24BF}" srcOrd="2" destOrd="0" presId="urn:microsoft.com/office/officeart/2008/layout/HalfCircleOrganizationChart"/>
    <dgm:cxn modelId="{0CAA412A-FAB0-4C51-98E7-452C7161D5A6}" type="presParOf" srcId="{FBEDE62B-0384-49F6-BB3A-B61FD64EA70D}" destId="{34B5F22A-BF54-4120-A4C5-700D4C1DE398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2CDB178-8A1C-4BE1-A935-DF900E75AF4A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019137FF-7C66-46BF-A5CC-4DDFC41795F2}">
      <dgm:prSet phldrT="[Texte]"/>
      <dgm:spPr/>
      <dgm:t>
        <a:bodyPr/>
        <a:lstStyle/>
        <a:p>
          <a:r>
            <a:rPr lang="fr-FR" dirty="0"/>
            <a:t>Analyse et préparation </a:t>
          </a:r>
        </a:p>
      </dgm:t>
    </dgm:pt>
    <dgm:pt modelId="{4B876B07-F096-4E18-80AC-D11344A4D4CC}" type="parTrans" cxnId="{854D5F9B-EFF5-452F-A152-44945EDA1E07}">
      <dgm:prSet/>
      <dgm:spPr/>
      <dgm:t>
        <a:bodyPr/>
        <a:lstStyle/>
        <a:p>
          <a:endParaRPr lang="fr-FR"/>
        </a:p>
      </dgm:t>
    </dgm:pt>
    <dgm:pt modelId="{17F4C4A1-FED3-4256-BED3-1360BF881E65}" type="sibTrans" cxnId="{854D5F9B-EFF5-452F-A152-44945EDA1E07}">
      <dgm:prSet/>
      <dgm:spPr/>
      <dgm:t>
        <a:bodyPr/>
        <a:lstStyle/>
        <a:p>
          <a:endParaRPr lang="fr-FR"/>
        </a:p>
      </dgm:t>
    </dgm:pt>
    <dgm:pt modelId="{3327A507-54E1-4049-A07C-712CC7C079F9}">
      <dgm:prSet phldrT="[Texte]"/>
      <dgm:spPr/>
      <dgm:t>
        <a:bodyPr/>
        <a:lstStyle/>
        <a:p>
          <a:r>
            <a:rPr lang="fr-FR" dirty="0"/>
            <a:t>Connaître les chiffres </a:t>
          </a:r>
        </a:p>
      </dgm:t>
    </dgm:pt>
    <dgm:pt modelId="{9DF127B3-4758-49A3-B098-6F266B8CE303}" type="parTrans" cxnId="{BFE286F3-3268-461D-953F-7FC1EF5AFB6C}">
      <dgm:prSet/>
      <dgm:spPr/>
      <dgm:t>
        <a:bodyPr/>
        <a:lstStyle/>
        <a:p>
          <a:endParaRPr lang="fr-FR"/>
        </a:p>
      </dgm:t>
    </dgm:pt>
    <dgm:pt modelId="{BC8A7082-F71E-4E5D-BE1B-D1BC040AACBC}" type="sibTrans" cxnId="{BFE286F3-3268-461D-953F-7FC1EF5AFB6C}">
      <dgm:prSet/>
      <dgm:spPr/>
      <dgm:t>
        <a:bodyPr/>
        <a:lstStyle/>
        <a:p>
          <a:endParaRPr lang="fr-FR"/>
        </a:p>
      </dgm:t>
    </dgm:pt>
    <dgm:pt modelId="{CF2E8928-E786-4D53-85C9-E706F1D9E223}">
      <dgm:prSet phldrT="[Texte]"/>
      <dgm:spPr/>
      <dgm:t>
        <a:bodyPr/>
        <a:lstStyle/>
        <a:p>
          <a:r>
            <a:rPr lang="fr-FR" dirty="0"/>
            <a:t>Revoir les objectifs de la recherche </a:t>
          </a:r>
        </a:p>
      </dgm:t>
    </dgm:pt>
    <dgm:pt modelId="{AAB3A961-8C4B-4391-888E-20C2F01E10A6}" type="parTrans" cxnId="{A4BE90EB-E642-4D4E-A861-EB8D3ACC5D78}">
      <dgm:prSet/>
      <dgm:spPr/>
      <dgm:t>
        <a:bodyPr/>
        <a:lstStyle/>
        <a:p>
          <a:endParaRPr lang="fr-FR"/>
        </a:p>
      </dgm:t>
    </dgm:pt>
    <dgm:pt modelId="{33ED1428-77A0-4285-B95A-61DA1EFC7A1C}" type="sibTrans" cxnId="{A4BE90EB-E642-4D4E-A861-EB8D3ACC5D78}">
      <dgm:prSet/>
      <dgm:spPr/>
      <dgm:t>
        <a:bodyPr/>
        <a:lstStyle/>
        <a:p>
          <a:endParaRPr lang="fr-FR"/>
        </a:p>
      </dgm:t>
    </dgm:pt>
    <dgm:pt modelId="{B2AD30A7-7312-449F-A014-13AAD307BAC0}">
      <dgm:prSet phldrT="[Texte]"/>
      <dgm:spPr/>
      <dgm:t>
        <a:bodyPr/>
        <a:lstStyle/>
        <a:p>
          <a:r>
            <a:rPr lang="fr-FR" dirty="0"/>
            <a:t>La création d'un cadre </a:t>
          </a:r>
        </a:p>
      </dgm:t>
    </dgm:pt>
    <dgm:pt modelId="{46DEE080-018C-4AAA-94C9-B30475D2C165}" type="parTrans" cxnId="{DE48BE8B-4278-4A48-8ECA-FC4CF9380EAD}">
      <dgm:prSet/>
      <dgm:spPr/>
      <dgm:t>
        <a:bodyPr/>
        <a:lstStyle/>
        <a:p>
          <a:endParaRPr lang="fr-FR"/>
        </a:p>
      </dgm:t>
    </dgm:pt>
    <dgm:pt modelId="{B2BC1AFD-0858-4862-9D8E-A48BC89FE3B4}" type="sibTrans" cxnId="{DE48BE8B-4278-4A48-8ECA-FC4CF9380EAD}">
      <dgm:prSet/>
      <dgm:spPr/>
      <dgm:t>
        <a:bodyPr/>
        <a:lstStyle/>
        <a:p>
          <a:endParaRPr lang="fr-FR"/>
        </a:p>
      </dgm:t>
    </dgm:pt>
    <dgm:pt modelId="{951D5EEA-23ED-41F7-B116-A286F1F0992A}" type="pres">
      <dgm:prSet presAssocID="{92CDB178-8A1C-4BE1-A935-DF900E75AF4A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BEDE62B-0384-49F6-BB3A-B61FD64EA70D}" type="pres">
      <dgm:prSet presAssocID="{019137FF-7C66-46BF-A5CC-4DDFC41795F2}" presName="hierRoot1" presStyleCnt="0">
        <dgm:presLayoutVars>
          <dgm:hierBranch val="init"/>
        </dgm:presLayoutVars>
      </dgm:prSet>
      <dgm:spPr/>
    </dgm:pt>
    <dgm:pt modelId="{EA424492-F344-411B-B486-FDADB0EF7E83}" type="pres">
      <dgm:prSet presAssocID="{019137FF-7C66-46BF-A5CC-4DDFC41795F2}" presName="rootComposite1" presStyleCnt="0"/>
      <dgm:spPr/>
    </dgm:pt>
    <dgm:pt modelId="{1D163D3E-BE8D-44C0-BE6B-66FDAA8387FD}" type="pres">
      <dgm:prSet presAssocID="{019137FF-7C66-46BF-A5CC-4DDFC41795F2}" presName="rootText1" presStyleLbl="alignAcc1" presStyleIdx="0" presStyleCnt="0">
        <dgm:presLayoutVars>
          <dgm:chPref val="3"/>
        </dgm:presLayoutVars>
      </dgm:prSet>
      <dgm:spPr/>
    </dgm:pt>
    <dgm:pt modelId="{3BC2B8E4-7114-4FC5-98D2-5BFF7D909D41}" type="pres">
      <dgm:prSet presAssocID="{019137FF-7C66-46BF-A5CC-4DDFC41795F2}" presName="topArc1" presStyleLbl="parChTrans1D1" presStyleIdx="0" presStyleCnt="8"/>
      <dgm:spPr/>
    </dgm:pt>
    <dgm:pt modelId="{6C073610-0237-49B3-9BB2-E4C79B89AD48}" type="pres">
      <dgm:prSet presAssocID="{019137FF-7C66-46BF-A5CC-4DDFC41795F2}" presName="bottomArc1" presStyleLbl="parChTrans1D1" presStyleIdx="1" presStyleCnt="8"/>
      <dgm:spPr/>
    </dgm:pt>
    <dgm:pt modelId="{1AD28379-7B52-4F41-BC6D-CA61C06BA7F4}" type="pres">
      <dgm:prSet presAssocID="{019137FF-7C66-46BF-A5CC-4DDFC41795F2}" presName="topConnNode1" presStyleLbl="node1" presStyleIdx="0" presStyleCnt="0"/>
      <dgm:spPr/>
    </dgm:pt>
    <dgm:pt modelId="{3E8401AE-224B-41CD-8C1D-F0C1A211808E}" type="pres">
      <dgm:prSet presAssocID="{019137FF-7C66-46BF-A5CC-4DDFC41795F2}" presName="hierChild2" presStyleCnt="0"/>
      <dgm:spPr/>
    </dgm:pt>
    <dgm:pt modelId="{E1B51DB7-AE67-4814-B8D6-2AA8F6EEDA81}" type="pres">
      <dgm:prSet presAssocID="{9DF127B3-4758-49A3-B098-6F266B8CE303}" presName="Name28" presStyleLbl="parChTrans1D2" presStyleIdx="0" presStyleCnt="3"/>
      <dgm:spPr/>
    </dgm:pt>
    <dgm:pt modelId="{C301099C-16D3-4090-917B-FC82CE2E27DE}" type="pres">
      <dgm:prSet presAssocID="{3327A507-54E1-4049-A07C-712CC7C079F9}" presName="hierRoot2" presStyleCnt="0">
        <dgm:presLayoutVars>
          <dgm:hierBranch val="init"/>
        </dgm:presLayoutVars>
      </dgm:prSet>
      <dgm:spPr/>
    </dgm:pt>
    <dgm:pt modelId="{13EA3694-033E-4CF2-8343-0EF1BD6B6659}" type="pres">
      <dgm:prSet presAssocID="{3327A507-54E1-4049-A07C-712CC7C079F9}" presName="rootComposite2" presStyleCnt="0"/>
      <dgm:spPr/>
    </dgm:pt>
    <dgm:pt modelId="{DAAA88F7-5FAE-44E5-BBEE-8165BC5ACE02}" type="pres">
      <dgm:prSet presAssocID="{3327A507-54E1-4049-A07C-712CC7C079F9}" presName="rootText2" presStyleLbl="alignAcc1" presStyleIdx="0" presStyleCnt="0">
        <dgm:presLayoutVars>
          <dgm:chPref val="3"/>
        </dgm:presLayoutVars>
      </dgm:prSet>
      <dgm:spPr/>
    </dgm:pt>
    <dgm:pt modelId="{6CE2D7DF-6FA8-4FE5-B3FF-4A54B1575048}" type="pres">
      <dgm:prSet presAssocID="{3327A507-54E1-4049-A07C-712CC7C079F9}" presName="topArc2" presStyleLbl="parChTrans1D1" presStyleIdx="2" presStyleCnt="8"/>
      <dgm:spPr/>
    </dgm:pt>
    <dgm:pt modelId="{FC017CB7-A37F-4BD1-A15B-EB491EA4A60F}" type="pres">
      <dgm:prSet presAssocID="{3327A507-54E1-4049-A07C-712CC7C079F9}" presName="bottomArc2" presStyleLbl="parChTrans1D1" presStyleIdx="3" presStyleCnt="8"/>
      <dgm:spPr/>
    </dgm:pt>
    <dgm:pt modelId="{0D8DEA00-8AB8-40FA-B6C4-A8F2AD914073}" type="pres">
      <dgm:prSet presAssocID="{3327A507-54E1-4049-A07C-712CC7C079F9}" presName="topConnNode2" presStyleLbl="node2" presStyleIdx="0" presStyleCnt="0"/>
      <dgm:spPr/>
    </dgm:pt>
    <dgm:pt modelId="{ABFFE3BA-C905-41DA-B378-E22A1932C9D5}" type="pres">
      <dgm:prSet presAssocID="{3327A507-54E1-4049-A07C-712CC7C079F9}" presName="hierChild4" presStyleCnt="0"/>
      <dgm:spPr/>
    </dgm:pt>
    <dgm:pt modelId="{CA634C56-A32C-4AFF-ABA9-8D7758F99501}" type="pres">
      <dgm:prSet presAssocID="{3327A507-54E1-4049-A07C-712CC7C079F9}" presName="hierChild5" presStyleCnt="0"/>
      <dgm:spPr/>
    </dgm:pt>
    <dgm:pt modelId="{2DFBF0C3-7E0C-4D1F-9767-BAA25B5163C7}" type="pres">
      <dgm:prSet presAssocID="{AAB3A961-8C4B-4391-888E-20C2F01E10A6}" presName="Name28" presStyleLbl="parChTrans1D2" presStyleIdx="1" presStyleCnt="3"/>
      <dgm:spPr/>
    </dgm:pt>
    <dgm:pt modelId="{08BAE6AF-9EC3-4CF3-88C4-3DA06C74CC48}" type="pres">
      <dgm:prSet presAssocID="{CF2E8928-E786-4D53-85C9-E706F1D9E223}" presName="hierRoot2" presStyleCnt="0">
        <dgm:presLayoutVars>
          <dgm:hierBranch val="init"/>
        </dgm:presLayoutVars>
      </dgm:prSet>
      <dgm:spPr/>
    </dgm:pt>
    <dgm:pt modelId="{B056C287-CEB5-416D-9CDF-B20B3B03486C}" type="pres">
      <dgm:prSet presAssocID="{CF2E8928-E786-4D53-85C9-E706F1D9E223}" presName="rootComposite2" presStyleCnt="0"/>
      <dgm:spPr/>
    </dgm:pt>
    <dgm:pt modelId="{40EA8750-6C5C-47E7-B097-AA8FCE1240B4}" type="pres">
      <dgm:prSet presAssocID="{CF2E8928-E786-4D53-85C9-E706F1D9E223}" presName="rootText2" presStyleLbl="alignAcc1" presStyleIdx="0" presStyleCnt="0">
        <dgm:presLayoutVars>
          <dgm:chPref val="3"/>
        </dgm:presLayoutVars>
      </dgm:prSet>
      <dgm:spPr/>
    </dgm:pt>
    <dgm:pt modelId="{DAE8ECB4-40C5-4D35-A575-4EE07100685A}" type="pres">
      <dgm:prSet presAssocID="{CF2E8928-E786-4D53-85C9-E706F1D9E223}" presName="topArc2" presStyleLbl="parChTrans1D1" presStyleIdx="4" presStyleCnt="8"/>
      <dgm:spPr/>
    </dgm:pt>
    <dgm:pt modelId="{3BBA6C2E-716E-4BED-BC2E-621FEED607F6}" type="pres">
      <dgm:prSet presAssocID="{CF2E8928-E786-4D53-85C9-E706F1D9E223}" presName="bottomArc2" presStyleLbl="parChTrans1D1" presStyleIdx="5" presStyleCnt="8"/>
      <dgm:spPr/>
    </dgm:pt>
    <dgm:pt modelId="{217B730E-17F0-460A-ACB7-AD0757923AEF}" type="pres">
      <dgm:prSet presAssocID="{CF2E8928-E786-4D53-85C9-E706F1D9E223}" presName="topConnNode2" presStyleLbl="node2" presStyleIdx="0" presStyleCnt="0"/>
      <dgm:spPr/>
    </dgm:pt>
    <dgm:pt modelId="{DE45A9DB-4340-4EC3-9556-E730E9AFB02C}" type="pres">
      <dgm:prSet presAssocID="{CF2E8928-E786-4D53-85C9-E706F1D9E223}" presName="hierChild4" presStyleCnt="0"/>
      <dgm:spPr/>
    </dgm:pt>
    <dgm:pt modelId="{5D53BF9E-0841-4733-89D7-1A8E101F24BF}" type="pres">
      <dgm:prSet presAssocID="{CF2E8928-E786-4D53-85C9-E706F1D9E223}" presName="hierChild5" presStyleCnt="0"/>
      <dgm:spPr/>
    </dgm:pt>
    <dgm:pt modelId="{4BA8912C-F220-4885-8D85-073E5BACF6B5}" type="pres">
      <dgm:prSet presAssocID="{46DEE080-018C-4AAA-94C9-B30475D2C165}" presName="Name28" presStyleLbl="parChTrans1D2" presStyleIdx="2" presStyleCnt="3"/>
      <dgm:spPr/>
    </dgm:pt>
    <dgm:pt modelId="{DAE52B91-36D8-452E-B6D3-FA2477FC5DB0}" type="pres">
      <dgm:prSet presAssocID="{B2AD30A7-7312-449F-A014-13AAD307BAC0}" presName="hierRoot2" presStyleCnt="0">
        <dgm:presLayoutVars>
          <dgm:hierBranch val="init"/>
        </dgm:presLayoutVars>
      </dgm:prSet>
      <dgm:spPr/>
    </dgm:pt>
    <dgm:pt modelId="{339091F1-6364-4357-A39C-F0FE66A77DF1}" type="pres">
      <dgm:prSet presAssocID="{B2AD30A7-7312-449F-A014-13AAD307BAC0}" presName="rootComposite2" presStyleCnt="0"/>
      <dgm:spPr/>
    </dgm:pt>
    <dgm:pt modelId="{A6FAB41B-D449-40E7-856B-C36B2AA6985B}" type="pres">
      <dgm:prSet presAssocID="{B2AD30A7-7312-449F-A014-13AAD307BAC0}" presName="rootText2" presStyleLbl="alignAcc1" presStyleIdx="0" presStyleCnt="0">
        <dgm:presLayoutVars>
          <dgm:chPref val="3"/>
        </dgm:presLayoutVars>
      </dgm:prSet>
      <dgm:spPr/>
    </dgm:pt>
    <dgm:pt modelId="{72F0712F-DAF5-4C2A-A243-8A02E6A5238D}" type="pres">
      <dgm:prSet presAssocID="{B2AD30A7-7312-449F-A014-13AAD307BAC0}" presName="topArc2" presStyleLbl="parChTrans1D1" presStyleIdx="6" presStyleCnt="8"/>
      <dgm:spPr/>
    </dgm:pt>
    <dgm:pt modelId="{DCDCF081-58E0-4C2D-84B0-B499B7BA3584}" type="pres">
      <dgm:prSet presAssocID="{B2AD30A7-7312-449F-A014-13AAD307BAC0}" presName="bottomArc2" presStyleLbl="parChTrans1D1" presStyleIdx="7" presStyleCnt="8"/>
      <dgm:spPr/>
    </dgm:pt>
    <dgm:pt modelId="{F5AF017C-7BC6-491F-A157-5AC568462798}" type="pres">
      <dgm:prSet presAssocID="{B2AD30A7-7312-449F-A014-13AAD307BAC0}" presName="topConnNode2" presStyleLbl="node2" presStyleIdx="0" presStyleCnt="0"/>
      <dgm:spPr/>
    </dgm:pt>
    <dgm:pt modelId="{E678ADEB-1106-4AD0-AF1E-0EF5812EA114}" type="pres">
      <dgm:prSet presAssocID="{B2AD30A7-7312-449F-A014-13AAD307BAC0}" presName="hierChild4" presStyleCnt="0"/>
      <dgm:spPr/>
    </dgm:pt>
    <dgm:pt modelId="{1F21A3CB-5159-476E-84CF-147091B3D998}" type="pres">
      <dgm:prSet presAssocID="{B2AD30A7-7312-449F-A014-13AAD307BAC0}" presName="hierChild5" presStyleCnt="0"/>
      <dgm:spPr/>
    </dgm:pt>
    <dgm:pt modelId="{34B5F22A-BF54-4120-A4C5-700D4C1DE398}" type="pres">
      <dgm:prSet presAssocID="{019137FF-7C66-46BF-A5CC-4DDFC41795F2}" presName="hierChild3" presStyleCnt="0"/>
      <dgm:spPr/>
    </dgm:pt>
  </dgm:ptLst>
  <dgm:cxnLst>
    <dgm:cxn modelId="{96540542-9D13-4845-846C-0150422105B2}" type="presOf" srcId="{CF2E8928-E786-4D53-85C9-E706F1D9E223}" destId="{40EA8750-6C5C-47E7-B097-AA8FCE1240B4}" srcOrd="0" destOrd="0" presId="urn:microsoft.com/office/officeart/2008/layout/HalfCircleOrganizationChart"/>
    <dgm:cxn modelId="{C18C466E-0582-49AD-A1AF-593A9E0E4783}" type="presOf" srcId="{019137FF-7C66-46BF-A5CC-4DDFC41795F2}" destId="{1D163D3E-BE8D-44C0-BE6B-66FDAA8387FD}" srcOrd="0" destOrd="0" presId="urn:microsoft.com/office/officeart/2008/layout/HalfCircleOrganizationChart"/>
    <dgm:cxn modelId="{A6752E53-70C2-48C4-B46C-13FE31C60A2B}" type="presOf" srcId="{3327A507-54E1-4049-A07C-712CC7C079F9}" destId="{0D8DEA00-8AB8-40FA-B6C4-A8F2AD914073}" srcOrd="1" destOrd="0" presId="urn:microsoft.com/office/officeart/2008/layout/HalfCircleOrganizationChart"/>
    <dgm:cxn modelId="{C0D03C79-BF8E-4D12-9ABB-86EFB32C8BE9}" type="presOf" srcId="{AAB3A961-8C4B-4391-888E-20C2F01E10A6}" destId="{2DFBF0C3-7E0C-4D1F-9767-BAA25B5163C7}" srcOrd="0" destOrd="0" presId="urn:microsoft.com/office/officeart/2008/layout/HalfCircleOrganizationChart"/>
    <dgm:cxn modelId="{C57F6389-2281-4946-85AA-20A8E1DDB938}" type="presOf" srcId="{CF2E8928-E786-4D53-85C9-E706F1D9E223}" destId="{217B730E-17F0-460A-ACB7-AD0757923AEF}" srcOrd="1" destOrd="0" presId="urn:microsoft.com/office/officeart/2008/layout/HalfCircleOrganizationChart"/>
    <dgm:cxn modelId="{DE48BE8B-4278-4A48-8ECA-FC4CF9380EAD}" srcId="{019137FF-7C66-46BF-A5CC-4DDFC41795F2}" destId="{B2AD30A7-7312-449F-A014-13AAD307BAC0}" srcOrd="2" destOrd="0" parTransId="{46DEE080-018C-4AAA-94C9-B30475D2C165}" sibTransId="{B2BC1AFD-0858-4862-9D8E-A48BC89FE3B4}"/>
    <dgm:cxn modelId="{676F8C91-C0FC-428E-AB67-2F2606734AFF}" type="presOf" srcId="{B2AD30A7-7312-449F-A014-13AAD307BAC0}" destId="{F5AF017C-7BC6-491F-A157-5AC568462798}" srcOrd="1" destOrd="0" presId="urn:microsoft.com/office/officeart/2008/layout/HalfCircleOrganizationChart"/>
    <dgm:cxn modelId="{E7902D93-BC28-472B-8357-469681C93B73}" type="presOf" srcId="{92CDB178-8A1C-4BE1-A935-DF900E75AF4A}" destId="{951D5EEA-23ED-41F7-B116-A286F1F0992A}" srcOrd="0" destOrd="0" presId="urn:microsoft.com/office/officeart/2008/layout/HalfCircleOrganizationChart"/>
    <dgm:cxn modelId="{854D5F9B-EFF5-452F-A152-44945EDA1E07}" srcId="{92CDB178-8A1C-4BE1-A935-DF900E75AF4A}" destId="{019137FF-7C66-46BF-A5CC-4DDFC41795F2}" srcOrd="0" destOrd="0" parTransId="{4B876B07-F096-4E18-80AC-D11344A4D4CC}" sibTransId="{17F4C4A1-FED3-4256-BED3-1360BF881E65}"/>
    <dgm:cxn modelId="{6F87ABB9-9A76-4961-84B7-78731F89316C}" type="presOf" srcId="{B2AD30A7-7312-449F-A014-13AAD307BAC0}" destId="{A6FAB41B-D449-40E7-856B-C36B2AA6985B}" srcOrd="0" destOrd="0" presId="urn:microsoft.com/office/officeart/2008/layout/HalfCircleOrganizationChart"/>
    <dgm:cxn modelId="{B39D50BC-0395-4157-AF52-B6E307C83D5E}" type="presOf" srcId="{019137FF-7C66-46BF-A5CC-4DDFC41795F2}" destId="{1AD28379-7B52-4F41-BC6D-CA61C06BA7F4}" srcOrd="1" destOrd="0" presId="urn:microsoft.com/office/officeart/2008/layout/HalfCircleOrganizationChart"/>
    <dgm:cxn modelId="{F0C747CC-2F39-41B3-B3EC-F54F50B232FA}" type="presOf" srcId="{46DEE080-018C-4AAA-94C9-B30475D2C165}" destId="{4BA8912C-F220-4885-8D85-073E5BACF6B5}" srcOrd="0" destOrd="0" presId="urn:microsoft.com/office/officeart/2008/layout/HalfCircleOrganizationChart"/>
    <dgm:cxn modelId="{FD536BDD-ED4C-4F6E-A481-E34B73987171}" type="presOf" srcId="{3327A507-54E1-4049-A07C-712CC7C079F9}" destId="{DAAA88F7-5FAE-44E5-BBEE-8165BC5ACE02}" srcOrd="0" destOrd="0" presId="urn:microsoft.com/office/officeart/2008/layout/HalfCircleOrganizationChart"/>
    <dgm:cxn modelId="{A4BE90EB-E642-4D4E-A861-EB8D3ACC5D78}" srcId="{019137FF-7C66-46BF-A5CC-4DDFC41795F2}" destId="{CF2E8928-E786-4D53-85C9-E706F1D9E223}" srcOrd="1" destOrd="0" parTransId="{AAB3A961-8C4B-4391-888E-20C2F01E10A6}" sibTransId="{33ED1428-77A0-4285-B95A-61DA1EFC7A1C}"/>
    <dgm:cxn modelId="{BFE286F3-3268-461D-953F-7FC1EF5AFB6C}" srcId="{019137FF-7C66-46BF-A5CC-4DDFC41795F2}" destId="{3327A507-54E1-4049-A07C-712CC7C079F9}" srcOrd="0" destOrd="0" parTransId="{9DF127B3-4758-49A3-B098-6F266B8CE303}" sibTransId="{BC8A7082-F71E-4E5D-BE1B-D1BC040AACBC}"/>
    <dgm:cxn modelId="{5D590EF8-7262-43D7-91F0-15FCFFFF44DD}" type="presOf" srcId="{9DF127B3-4758-49A3-B098-6F266B8CE303}" destId="{E1B51DB7-AE67-4814-B8D6-2AA8F6EEDA81}" srcOrd="0" destOrd="0" presId="urn:microsoft.com/office/officeart/2008/layout/HalfCircleOrganizationChart"/>
    <dgm:cxn modelId="{F1DED7CA-D97A-4BED-83B6-683CAE7EF8CE}" type="presParOf" srcId="{951D5EEA-23ED-41F7-B116-A286F1F0992A}" destId="{FBEDE62B-0384-49F6-BB3A-B61FD64EA70D}" srcOrd="0" destOrd="0" presId="urn:microsoft.com/office/officeart/2008/layout/HalfCircleOrganizationChart"/>
    <dgm:cxn modelId="{CAE7D19B-8AAD-488D-9554-70EEB2FFAE09}" type="presParOf" srcId="{FBEDE62B-0384-49F6-BB3A-B61FD64EA70D}" destId="{EA424492-F344-411B-B486-FDADB0EF7E83}" srcOrd="0" destOrd="0" presId="urn:microsoft.com/office/officeart/2008/layout/HalfCircleOrganizationChart"/>
    <dgm:cxn modelId="{07AE351C-C0C0-4263-AF01-D3EBD7100517}" type="presParOf" srcId="{EA424492-F344-411B-B486-FDADB0EF7E83}" destId="{1D163D3E-BE8D-44C0-BE6B-66FDAA8387FD}" srcOrd="0" destOrd="0" presId="urn:microsoft.com/office/officeart/2008/layout/HalfCircleOrganizationChart"/>
    <dgm:cxn modelId="{3BC7FDA6-016F-47EC-88C0-76FDF8044381}" type="presParOf" srcId="{EA424492-F344-411B-B486-FDADB0EF7E83}" destId="{3BC2B8E4-7114-4FC5-98D2-5BFF7D909D41}" srcOrd="1" destOrd="0" presId="urn:microsoft.com/office/officeart/2008/layout/HalfCircleOrganizationChart"/>
    <dgm:cxn modelId="{A041FEBC-1ED3-472F-811F-2B2BE18E9DC1}" type="presParOf" srcId="{EA424492-F344-411B-B486-FDADB0EF7E83}" destId="{6C073610-0237-49B3-9BB2-E4C79B89AD48}" srcOrd="2" destOrd="0" presId="urn:microsoft.com/office/officeart/2008/layout/HalfCircleOrganizationChart"/>
    <dgm:cxn modelId="{BC47D769-E6E5-40CF-955C-0B8A86CCD21B}" type="presParOf" srcId="{EA424492-F344-411B-B486-FDADB0EF7E83}" destId="{1AD28379-7B52-4F41-BC6D-CA61C06BA7F4}" srcOrd="3" destOrd="0" presId="urn:microsoft.com/office/officeart/2008/layout/HalfCircleOrganizationChart"/>
    <dgm:cxn modelId="{8232B995-2A53-463E-BBB1-B72BC7C24476}" type="presParOf" srcId="{FBEDE62B-0384-49F6-BB3A-B61FD64EA70D}" destId="{3E8401AE-224B-41CD-8C1D-F0C1A211808E}" srcOrd="1" destOrd="0" presId="urn:microsoft.com/office/officeart/2008/layout/HalfCircleOrganizationChart"/>
    <dgm:cxn modelId="{6C4D4584-5DCD-4394-BA35-8A03C08B6FD9}" type="presParOf" srcId="{3E8401AE-224B-41CD-8C1D-F0C1A211808E}" destId="{E1B51DB7-AE67-4814-B8D6-2AA8F6EEDA81}" srcOrd="0" destOrd="0" presId="urn:microsoft.com/office/officeart/2008/layout/HalfCircleOrganizationChart"/>
    <dgm:cxn modelId="{05CEF7E8-3963-4C68-AF17-61EC9F6D868E}" type="presParOf" srcId="{3E8401AE-224B-41CD-8C1D-F0C1A211808E}" destId="{C301099C-16D3-4090-917B-FC82CE2E27DE}" srcOrd="1" destOrd="0" presId="urn:microsoft.com/office/officeart/2008/layout/HalfCircleOrganizationChart"/>
    <dgm:cxn modelId="{F492A592-6559-49CE-9429-6FEE4D383E76}" type="presParOf" srcId="{C301099C-16D3-4090-917B-FC82CE2E27DE}" destId="{13EA3694-033E-4CF2-8343-0EF1BD6B6659}" srcOrd="0" destOrd="0" presId="urn:microsoft.com/office/officeart/2008/layout/HalfCircleOrganizationChart"/>
    <dgm:cxn modelId="{6C3C6FED-0615-418E-87DC-71A05C2040AB}" type="presParOf" srcId="{13EA3694-033E-4CF2-8343-0EF1BD6B6659}" destId="{DAAA88F7-5FAE-44E5-BBEE-8165BC5ACE02}" srcOrd="0" destOrd="0" presId="urn:microsoft.com/office/officeart/2008/layout/HalfCircleOrganizationChart"/>
    <dgm:cxn modelId="{1A673C28-5002-4BB7-8CC0-5BE661254F03}" type="presParOf" srcId="{13EA3694-033E-4CF2-8343-0EF1BD6B6659}" destId="{6CE2D7DF-6FA8-4FE5-B3FF-4A54B1575048}" srcOrd="1" destOrd="0" presId="urn:microsoft.com/office/officeart/2008/layout/HalfCircleOrganizationChart"/>
    <dgm:cxn modelId="{DC922C1B-0BC1-4F9C-BFFF-3ED44DA8A806}" type="presParOf" srcId="{13EA3694-033E-4CF2-8343-0EF1BD6B6659}" destId="{FC017CB7-A37F-4BD1-A15B-EB491EA4A60F}" srcOrd="2" destOrd="0" presId="urn:microsoft.com/office/officeart/2008/layout/HalfCircleOrganizationChart"/>
    <dgm:cxn modelId="{F38EBD59-AA8A-4D46-A0E6-6DC461AF46C0}" type="presParOf" srcId="{13EA3694-033E-4CF2-8343-0EF1BD6B6659}" destId="{0D8DEA00-8AB8-40FA-B6C4-A8F2AD914073}" srcOrd="3" destOrd="0" presId="urn:microsoft.com/office/officeart/2008/layout/HalfCircleOrganizationChart"/>
    <dgm:cxn modelId="{9B868907-E21F-45C8-A8C2-140109FA66D2}" type="presParOf" srcId="{C301099C-16D3-4090-917B-FC82CE2E27DE}" destId="{ABFFE3BA-C905-41DA-B378-E22A1932C9D5}" srcOrd="1" destOrd="0" presId="urn:microsoft.com/office/officeart/2008/layout/HalfCircleOrganizationChart"/>
    <dgm:cxn modelId="{F615DB96-DD44-4E78-997E-AA0A7CF8D818}" type="presParOf" srcId="{C301099C-16D3-4090-917B-FC82CE2E27DE}" destId="{CA634C56-A32C-4AFF-ABA9-8D7758F99501}" srcOrd="2" destOrd="0" presId="urn:microsoft.com/office/officeart/2008/layout/HalfCircleOrganizationChart"/>
    <dgm:cxn modelId="{0CE5406B-14EB-47C0-8F2B-297A761C8E9D}" type="presParOf" srcId="{3E8401AE-224B-41CD-8C1D-F0C1A211808E}" destId="{2DFBF0C3-7E0C-4D1F-9767-BAA25B5163C7}" srcOrd="2" destOrd="0" presId="urn:microsoft.com/office/officeart/2008/layout/HalfCircleOrganizationChart"/>
    <dgm:cxn modelId="{02AA2627-C0D2-4778-83C0-42B976FAE165}" type="presParOf" srcId="{3E8401AE-224B-41CD-8C1D-F0C1A211808E}" destId="{08BAE6AF-9EC3-4CF3-88C4-3DA06C74CC48}" srcOrd="3" destOrd="0" presId="urn:microsoft.com/office/officeart/2008/layout/HalfCircleOrganizationChart"/>
    <dgm:cxn modelId="{FD286ECC-946D-4916-8B45-8F091D12D27D}" type="presParOf" srcId="{08BAE6AF-9EC3-4CF3-88C4-3DA06C74CC48}" destId="{B056C287-CEB5-416D-9CDF-B20B3B03486C}" srcOrd="0" destOrd="0" presId="urn:microsoft.com/office/officeart/2008/layout/HalfCircleOrganizationChart"/>
    <dgm:cxn modelId="{34ECEB4E-55E7-4FFB-8238-0294BB1B71C3}" type="presParOf" srcId="{B056C287-CEB5-416D-9CDF-B20B3B03486C}" destId="{40EA8750-6C5C-47E7-B097-AA8FCE1240B4}" srcOrd="0" destOrd="0" presId="urn:microsoft.com/office/officeart/2008/layout/HalfCircleOrganizationChart"/>
    <dgm:cxn modelId="{8EE6D8B8-CDF3-44DE-B1A6-8D6972058F9D}" type="presParOf" srcId="{B056C287-CEB5-416D-9CDF-B20B3B03486C}" destId="{DAE8ECB4-40C5-4D35-A575-4EE07100685A}" srcOrd="1" destOrd="0" presId="urn:microsoft.com/office/officeart/2008/layout/HalfCircleOrganizationChart"/>
    <dgm:cxn modelId="{40F34087-2A7A-4B9F-9FFC-97C48AF755A8}" type="presParOf" srcId="{B056C287-CEB5-416D-9CDF-B20B3B03486C}" destId="{3BBA6C2E-716E-4BED-BC2E-621FEED607F6}" srcOrd="2" destOrd="0" presId="urn:microsoft.com/office/officeart/2008/layout/HalfCircleOrganizationChart"/>
    <dgm:cxn modelId="{D3D6E20B-6F93-4E82-8FB7-BDF33D4ADE5E}" type="presParOf" srcId="{B056C287-CEB5-416D-9CDF-B20B3B03486C}" destId="{217B730E-17F0-460A-ACB7-AD0757923AEF}" srcOrd="3" destOrd="0" presId="urn:microsoft.com/office/officeart/2008/layout/HalfCircleOrganizationChart"/>
    <dgm:cxn modelId="{73C055EF-8DF2-408F-A1B5-3296BF443E2C}" type="presParOf" srcId="{08BAE6AF-9EC3-4CF3-88C4-3DA06C74CC48}" destId="{DE45A9DB-4340-4EC3-9556-E730E9AFB02C}" srcOrd="1" destOrd="0" presId="urn:microsoft.com/office/officeart/2008/layout/HalfCircleOrganizationChart"/>
    <dgm:cxn modelId="{A6B234F1-1B32-42BE-8D1D-9F381ADEAEE4}" type="presParOf" srcId="{08BAE6AF-9EC3-4CF3-88C4-3DA06C74CC48}" destId="{5D53BF9E-0841-4733-89D7-1A8E101F24BF}" srcOrd="2" destOrd="0" presId="urn:microsoft.com/office/officeart/2008/layout/HalfCircleOrganizationChart"/>
    <dgm:cxn modelId="{B5A6DDFD-E9FE-4233-B8C1-2A772BD96DF3}" type="presParOf" srcId="{3E8401AE-224B-41CD-8C1D-F0C1A211808E}" destId="{4BA8912C-F220-4885-8D85-073E5BACF6B5}" srcOrd="4" destOrd="0" presId="urn:microsoft.com/office/officeart/2008/layout/HalfCircleOrganizationChart"/>
    <dgm:cxn modelId="{CA85F837-AF20-4660-A5A6-7BEB8524B5D5}" type="presParOf" srcId="{3E8401AE-224B-41CD-8C1D-F0C1A211808E}" destId="{DAE52B91-36D8-452E-B6D3-FA2477FC5DB0}" srcOrd="5" destOrd="0" presId="urn:microsoft.com/office/officeart/2008/layout/HalfCircleOrganizationChart"/>
    <dgm:cxn modelId="{1101D952-B1A4-403C-9030-8520F2A26140}" type="presParOf" srcId="{DAE52B91-36D8-452E-B6D3-FA2477FC5DB0}" destId="{339091F1-6364-4357-A39C-F0FE66A77DF1}" srcOrd="0" destOrd="0" presId="urn:microsoft.com/office/officeart/2008/layout/HalfCircleOrganizationChart"/>
    <dgm:cxn modelId="{3D2ACCB7-3356-4226-93E2-5FA11292C344}" type="presParOf" srcId="{339091F1-6364-4357-A39C-F0FE66A77DF1}" destId="{A6FAB41B-D449-40E7-856B-C36B2AA6985B}" srcOrd="0" destOrd="0" presId="urn:microsoft.com/office/officeart/2008/layout/HalfCircleOrganizationChart"/>
    <dgm:cxn modelId="{67CE2DB7-C64B-439C-978D-911AD15CD2BA}" type="presParOf" srcId="{339091F1-6364-4357-A39C-F0FE66A77DF1}" destId="{72F0712F-DAF5-4C2A-A243-8A02E6A5238D}" srcOrd="1" destOrd="0" presId="urn:microsoft.com/office/officeart/2008/layout/HalfCircleOrganizationChart"/>
    <dgm:cxn modelId="{9D46647B-AF96-4E85-A0E0-4039A003BF54}" type="presParOf" srcId="{339091F1-6364-4357-A39C-F0FE66A77DF1}" destId="{DCDCF081-58E0-4C2D-84B0-B499B7BA3584}" srcOrd="2" destOrd="0" presId="urn:microsoft.com/office/officeart/2008/layout/HalfCircleOrganizationChart"/>
    <dgm:cxn modelId="{11107F74-9908-4375-BE14-1D9506E7A04C}" type="presParOf" srcId="{339091F1-6364-4357-A39C-F0FE66A77DF1}" destId="{F5AF017C-7BC6-491F-A157-5AC568462798}" srcOrd="3" destOrd="0" presId="urn:microsoft.com/office/officeart/2008/layout/HalfCircleOrganizationChart"/>
    <dgm:cxn modelId="{8B5887A6-BA49-4212-8378-A8EB8CA0EC06}" type="presParOf" srcId="{DAE52B91-36D8-452E-B6D3-FA2477FC5DB0}" destId="{E678ADEB-1106-4AD0-AF1E-0EF5812EA114}" srcOrd="1" destOrd="0" presId="urn:microsoft.com/office/officeart/2008/layout/HalfCircleOrganizationChart"/>
    <dgm:cxn modelId="{07E556DE-CA29-478A-AAA6-52122038D260}" type="presParOf" srcId="{DAE52B91-36D8-452E-B6D3-FA2477FC5DB0}" destId="{1F21A3CB-5159-476E-84CF-147091B3D998}" srcOrd="2" destOrd="0" presId="urn:microsoft.com/office/officeart/2008/layout/HalfCircleOrganizationChart"/>
    <dgm:cxn modelId="{0CAA412A-FAB0-4C51-98E7-452C7161D5A6}" type="presParOf" srcId="{FBEDE62B-0384-49F6-BB3A-B61FD64EA70D}" destId="{34B5F22A-BF54-4120-A4C5-700D4C1DE398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5DB0069-E5F6-40BD-B7ED-784CD9347B01}" type="doc">
      <dgm:prSet loTypeId="urn:microsoft.com/office/officeart/2005/8/layout/orgChart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A12F694E-510A-461C-A04E-8F3170B20304}">
      <dgm:prSet phldrT="[Texte]"/>
      <dgm:spPr/>
      <dgm:t>
        <a:bodyPr/>
        <a:lstStyle/>
        <a:p>
          <a:r>
            <a:rPr lang="fr-FR" dirty="0"/>
            <a:t>Statistiques descriptive</a:t>
          </a:r>
        </a:p>
      </dgm:t>
    </dgm:pt>
    <dgm:pt modelId="{89FFB595-F5B0-4441-B3B7-90AF42D547F3}" type="parTrans" cxnId="{2ED3D255-CE6C-4219-9336-EA8ED7ADCB83}">
      <dgm:prSet/>
      <dgm:spPr/>
      <dgm:t>
        <a:bodyPr/>
        <a:lstStyle/>
        <a:p>
          <a:endParaRPr lang="fr-FR"/>
        </a:p>
      </dgm:t>
    </dgm:pt>
    <dgm:pt modelId="{E27433B7-EFB5-4117-A35F-7257AF0C70CB}" type="sibTrans" cxnId="{2ED3D255-CE6C-4219-9336-EA8ED7ADCB83}">
      <dgm:prSet/>
      <dgm:spPr/>
      <dgm:t>
        <a:bodyPr/>
        <a:lstStyle/>
        <a:p>
          <a:endParaRPr lang="fr-FR"/>
        </a:p>
      </dgm:t>
    </dgm:pt>
    <dgm:pt modelId="{7D520020-A536-41B0-936E-218EF9AB0F05}">
      <dgm:prSet phldrT="[Texte]"/>
      <dgm:spPr/>
      <dgm:t>
        <a:bodyPr/>
        <a:lstStyle/>
        <a:p>
          <a:r>
            <a:rPr lang="fr-FR" dirty="0"/>
            <a:t>Moyenne arithmétique </a:t>
          </a:r>
        </a:p>
      </dgm:t>
    </dgm:pt>
    <dgm:pt modelId="{25B144E0-6F13-454E-94CB-F453E173B888}" type="parTrans" cxnId="{40510D89-1229-4CAF-A0CF-A07B005F215E}">
      <dgm:prSet/>
      <dgm:spPr/>
      <dgm:t>
        <a:bodyPr/>
        <a:lstStyle/>
        <a:p>
          <a:endParaRPr lang="fr-FR"/>
        </a:p>
      </dgm:t>
    </dgm:pt>
    <dgm:pt modelId="{9F32403F-E631-41A8-95E3-BEA26DF1D6CB}" type="sibTrans" cxnId="{40510D89-1229-4CAF-A0CF-A07B005F215E}">
      <dgm:prSet/>
      <dgm:spPr/>
      <dgm:t>
        <a:bodyPr/>
        <a:lstStyle/>
        <a:p>
          <a:endParaRPr lang="fr-FR"/>
        </a:p>
      </dgm:t>
    </dgm:pt>
    <dgm:pt modelId="{83EF7167-039F-4B85-9204-BE70DD721976}">
      <dgm:prSet phldrT="[Texte]"/>
      <dgm:spPr/>
      <dgm:t>
        <a:bodyPr/>
        <a:lstStyle/>
        <a:p>
          <a:r>
            <a:rPr lang="fr-FR" dirty="0"/>
            <a:t>Médiane</a:t>
          </a:r>
        </a:p>
      </dgm:t>
    </dgm:pt>
    <dgm:pt modelId="{DC94AC3E-EB53-4290-B317-6939CC0231BB}" type="parTrans" cxnId="{33448620-A85E-45EB-BD83-A714F9BC821C}">
      <dgm:prSet/>
      <dgm:spPr/>
      <dgm:t>
        <a:bodyPr/>
        <a:lstStyle/>
        <a:p>
          <a:endParaRPr lang="fr-FR"/>
        </a:p>
      </dgm:t>
    </dgm:pt>
    <dgm:pt modelId="{B9C45B72-9DA3-44F5-8062-A35B9936270C}" type="sibTrans" cxnId="{33448620-A85E-45EB-BD83-A714F9BC821C}">
      <dgm:prSet/>
      <dgm:spPr/>
      <dgm:t>
        <a:bodyPr/>
        <a:lstStyle/>
        <a:p>
          <a:endParaRPr lang="fr-FR"/>
        </a:p>
      </dgm:t>
    </dgm:pt>
    <dgm:pt modelId="{E1CF835A-8F00-4A5C-9011-29C30244F05F}">
      <dgm:prSet phldrT="[Texte]"/>
      <dgm:spPr/>
      <dgm:t>
        <a:bodyPr/>
        <a:lstStyle/>
        <a:p>
          <a:r>
            <a:rPr lang="fr-FR" dirty="0"/>
            <a:t>Mode </a:t>
          </a:r>
        </a:p>
      </dgm:t>
    </dgm:pt>
    <dgm:pt modelId="{0816F2AB-78AA-458F-99E8-0B98156C4F69}" type="parTrans" cxnId="{87B3AD4F-6DBE-4388-935C-35802186CEC7}">
      <dgm:prSet/>
      <dgm:spPr/>
      <dgm:t>
        <a:bodyPr/>
        <a:lstStyle/>
        <a:p>
          <a:endParaRPr lang="fr-FR"/>
        </a:p>
      </dgm:t>
    </dgm:pt>
    <dgm:pt modelId="{D5E31767-0496-4145-A7E7-2147591ADFB3}" type="sibTrans" cxnId="{87B3AD4F-6DBE-4388-935C-35802186CEC7}">
      <dgm:prSet/>
      <dgm:spPr/>
      <dgm:t>
        <a:bodyPr/>
        <a:lstStyle/>
        <a:p>
          <a:endParaRPr lang="fr-FR"/>
        </a:p>
      </dgm:t>
    </dgm:pt>
    <dgm:pt modelId="{154EFFDC-7055-46FA-9FA3-08EED326FD8E}">
      <dgm:prSet/>
      <dgm:spPr/>
      <dgm:t>
        <a:bodyPr/>
        <a:lstStyle/>
        <a:p>
          <a:r>
            <a:rPr lang="fr-FR" dirty="0"/>
            <a:t>Pourcentage</a:t>
          </a:r>
        </a:p>
      </dgm:t>
    </dgm:pt>
    <dgm:pt modelId="{F2E6D54D-0AB1-4000-965C-2376CE6EEA24}" type="parTrans" cxnId="{7EF3D8DB-F275-47CE-A827-DAA5FD583029}">
      <dgm:prSet/>
      <dgm:spPr/>
      <dgm:t>
        <a:bodyPr/>
        <a:lstStyle/>
        <a:p>
          <a:endParaRPr lang="fr-FR"/>
        </a:p>
      </dgm:t>
    </dgm:pt>
    <dgm:pt modelId="{54E3776D-0B86-41C9-A5DA-4706B83D0AFA}" type="sibTrans" cxnId="{7EF3D8DB-F275-47CE-A827-DAA5FD583029}">
      <dgm:prSet/>
      <dgm:spPr/>
      <dgm:t>
        <a:bodyPr/>
        <a:lstStyle/>
        <a:p>
          <a:endParaRPr lang="fr-FR"/>
        </a:p>
      </dgm:t>
    </dgm:pt>
    <dgm:pt modelId="{9D88D923-2F5D-4CF3-BBAF-553A7C4BEC25}">
      <dgm:prSet/>
      <dgm:spPr/>
      <dgm:t>
        <a:bodyPr/>
        <a:lstStyle/>
        <a:p>
          <a:r>
            <a:rPr lang="fr-FR" dirty="0"/>
            <a:t>Fréquence</a:t>
          </a:r>
        </a:p>
      </dgm:t>
    </dgm:pt>
    <dgm:pt modelId="{A5D5AE12-84D5-4560-AAA9-3296C96EA724}" type="parTrans" cxnId="{F3F44E5B-3E56-4092-8952-12C422426D41}">
      <dgm:prSet/>
      <dgm:spPr/>
      <dgm:t>
        <a:bodyPr/>
        <a:lstStyle/>
        <a:p>
          <a:endParaRPr lang="fr-FR"/>
        </a:p>
      </dgm:t>
    </dgm:pt>
    <dgm:pt modelId="{547BD5BD-2DC4-4401-AA21-0A60B2FF1B94}" type="sibTrans" cxnId="{F3F44E5B-3E56-4092-8952-12C422426D41}">
      <dgm:prSet/>
      <dgm:spPr/>
      <dgm:t>
        <a:bodyPr/>
        <a:lstStyle/>
        <a:p>
          <a:endParaRPr lang="fr-FR"/>
        </a:p>
      </dgm:t>
    </dgm:pt>
    <dgm:pt modelId="{F80A3C65-E6BB-49E7-8F8D-BC93D45CBDB2}" type="pres">
      <dgm:prSet presAssocID="{55DB0069-E5F6-40BD-B7ED-784CD9347B0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B2781A3-91C9-4249-AD2C-E10CC8316E04}" type="pres">
      <dgm:prSet presAssocID="{A12F694E-510A-461C-A04E-8F3170B20304}" presName="hierRoot1" presStyleCnt="0">
        <dgm:presLayoutVars>
          <dgm:hierBranch val="init"/>
        </dgm:presLayoutVars>
      </dgm:prSet>
      <dgm:spPr/>
    </dgm:pt>
    <dgm:pt modelId="{EC286BDD-4D13-472D-8DAD-0A1C9F8B330C}" type="pres">
      <dgm:prSet presAssocID="{A12F694E-510A-461C-A04E-8F3170B20304}" presName="rootComposite1" presStyleCnt="0"/>
      <dgm:spPr/>
    </dgm:pt>
    <dgm:pt modelId="{B976AA7B-F490-4B56-80E1-3D8F7D6C6B5B}" type="pres">
      <dgm:prSet presAssocID="{A12F694E-510A-461C-A04E-8F3170B20304}" presName="rootText1" presStyleLbl="node0" presStyleIdx="0" presStyleCnt="1" custLinFactY="-18454" custLinFactNeighborX="0" custLinFactNeighborY="-100000">
        <dgm:presLayoutVars>
          <dgm:chPref val="3"/>
        </dgm:presLayoutVars>
      </dgm:prSet>
      <dgm:spPr/>
    </dgm:pt>
    <dgm:pt modelId="{E5893613-03D6-4399-BF3C-742FA0A382C7}" type="pres">
      <dgm:prSet presAssocID="{A12F694E-510A-461C-A04E-8F3170B20304}" presName="rootConnector1" presStyleLbl="node1" presStyleIdx="0" presStyleCnt="0"/>
      <dgm:spPr/>
    </dgm:pt>
    <dgm:pt modelId="{10FFFEC5-0F26-4B75-8AD3-F728D2E538A8}" type="pres">
      <dgm:prSet presAssocID="{A12F694E-510A-461C-A04E-8F3170B20304}" presName="hierChild2" presStyleCnt="0"/>
      <dgm:spPr/>
    </dgm:pt>
    <dgm:pt modelId="{65BB6FCB-1A9E-403F-916D-B6182878669C}" type="pres">
      <dgm:prSet presAssocID="{25B144E0-6F13-454E-94CB-F453E173B888}" presName="Name37" presStyleLbl="parChTrans1D2" presStyleIdx="0" presStyleCnt="5"/>
      <dgm:spPr/>
    </dgm:pt>
    <dgm:pt modelId="{5EB31740-8997-4C6C-89FC-C6E58B95805D}" type="pres">
      <dgm:prSet presAssocID="{7D520020-A536-41B0-936E-218EF9AB0F05}" presName="hierRoot2" presStyleCnt="0">
        <dgm:presLayoutVars>
          <dgm:hierBranch val="init"/>
        </dgm:presLayoutVars>
      </dgm:prSet>
      <dgm:spPr/>
    </dgm:pt>
    <dgm:pt modelId="{5D160B35-E407-472B-89F4-F9CED6666646}" type="pres">
      <dgm:prSet presAssocID="{7D520020-A536-41B0-936E-218EF9AB0F05}" presName="rootComposite" presStyleCnt="0"/>
      <dgm:spPr/>
    </dgm:pt>
    <dgm:pt modelId="{D76BD4A2-D07D-4728-8236-180F947EE3F7}" type="pres">
      <dgm:prSet presAssocID="{7D520020-A536-41B0-936E-218EF9AB0F05}" presName="rootText" presStyleLbl="node2" presStyleIdx="0" presStyleCnt="5">
        <dgm:presLayoutVars>
          <dgm:chPref val="3"/>
        </dgm:presLayoutVars>
      </dgm:prSet>
      <dgm:spPr/>
    </dgm:pt>
    <dgm:pt modelId="{362E107A-D624-43B5-8352-13F7153AA7DA}" type="pres">
      <dgm:prSet presAssocID="{7D520020-A536-41B0-936E-218EF9AB0F05}" presName="rootConnector" presStyleLbl="node2" presStyleIdx="0" presStyleCnt="5"/>
      <dgm:spPr/>
    </dgm:pt>
    <dgm:pt modelId="{B2880F27-4E1B-460F-8A49-36E8C683D7FF}" type="pres">
      <dgm:prSet presAssocID="{7D520020-A536-41B0-936E-218EF9AB0F05}" presName="hierChild4" presStyleCnt="0"/>
      <dgm:spPr/>
    </dgm:pt>
    <dgm:pt modelId="{098B993C-C5A0-4942-AE86-42965FB836C4}" type="pres">
      <dgm:prSet presAssocID="{7D520020-A536-41B0-936E-218EF9AB0F05}" presName="hierChild5" presStyleCnt="0"/>
      <dgm:spPr/>
    </dgm:pt>
    <dgm:pt modelId="{393C9182-E7C3-4023-AA85-5F3CA648A92E}" type="pres">
      <dgm:prSet presAssocID="{DC94AC3E-EB53-4290-B317-6939CC0231BB}" presName="Name37" presStyleLbl="parChTrans1D2" presStyleIdx="1" presStyleCnt="5"/>
      <dgm:spPr/>
    </dgm:pt>
    <dgm:pt modelId="{05E00199-E2B7-40D2-8C5C-BA2E8AF9AFCD}" type="pres">
      <dgm:prSet presAssocID="{83EF7167-039F-4B85-9204-BE70DD721976}" presName="hierRoot2" presStyleCnt="0">
        <dgm:presLayoutVars>
          <dgm:hierBranch val="init"/>
        </dgm:presLayoutVars>
      </dgm:prSet>
      <dgm:spPr/>
    </dgm:pt>
    <dgm:pt modelId="{5E8C1A5B-F76E-48B8-B3C6-6A9085A0B5AE}" type="pres">
      <dgm:prSet presAssocID="{83EF7167-039F-4B85-9204-BE70DD721976}" presName="rootComposite" presStyleCnt="0"/>
      <dgm:spPr/>
    </dgm:pt>
    <dgm:pt modelId="{5E57168E-FBC9-4507-B557-AC69F9867B36}" type="pres">
      <dgm:prSet presAssocID="{83EF7167-039F-4B85-9204-BE70DD721976}" presName="rootText" presStyleLbl="node2" presStyleIdx="1" presStyleCnt="5">
        <dgm:presLayoutVars>
          <dgm:chPref val="3"/>
        </dgm:presLayoutVars>
      </dgm:prSet>
      <dgm:spPr/>
    </dgm:pt>
    <dgm:pt modelId="{685CAF9C-60C1-40FE-BCD5-1453BD202BE6}" type="pres">
      <dgm:prSet presAssocID="{83EF7167-039F-4B85-9204-BE70DD721976}" presName="rootConnector" presStyleLbl="node2" presStyleIdx="1" presStyleCnt="5"/>
      <dgm:spPr/>
    </dgm:pt>
    <dgm:pt modelId="{651F93E0-EA46-48C1-910F-C143728E03E6}" type="pres">
      <dgm:prSet presAssocID="{83EF7167-039F-4B85-9204-BE70DD721976}" presName="hierChild4" presStyleCnt="0"/>
      <dgm:spPr/>
    </dgm:pt>
    <dgm:pt modelId="{22C7BB29-189A-4E6C-BBDA-E7FE70389663}" type="pres">
      <dgm:prSet presAssocID="{83EF7167-039F-4B85-9204-BE70DD721976}" presName="hierChild5" presStyleCnt="0"/>
      <dgm:spPr/>
    </dgm:pt>
    <dgm:pt modelId="{0EB99702-0FFD-4267-8F5D-B824CE79AAE8}" type="pres">
      <dgm:prSet presAssocID="{0816F2AB-78AA-458F-99E8-0B98156C4F69}" presName="Name37" presStyleLbl="parChTrans1D2" presStyleIdx="2" presStyleCnt="5"/>
      <dgm:spPr/>
    </dgm:pt>
    <dgm:pt modelId="{38B9F82D-0999-4758-AF79-27824B49402D}" type="pres">
      <dgm:prSet presAssocID="{E1CF835A-8F00-4A5C-9011-29C30244F05F}" presName="hierRoot2" presStyleCnt="0">
        <dgm:presLayoutVars>
          <dgm:hierBranch val="init"/>
        </dgm:presLayoutVars>
      </dgm:prSet>
      <dgm:spPr/>
    </dgm:pt>
    <dgm:pt modelId="{CCD5B777-3B56-4A5A-9A95-488436DB6A49}" type="pres">
      <dgm:prSet presAssocID="{E1CF835A-8F00-4A5C-9011-29C30244F05F}" presName="rootComposite" presStyleCnt="0"/>
      <dgm:spPr/>
    </dgm:pt>
    <dgm:pt modelId="{1CB6C773-C841-4EF5-8805-EDC2B3F2D9CB}" type="pres">
      <dgm:prSet presAssocID="{E1CF835A-8F00-4A5C-9011-29C30244F05F}" presName="rootText" presStyleLbl="node2" presStyleIdx="2" presStyleCnt="5">
        <dgm:presLayoutVars>
          <dgm:chPref val="3"/>
        </dgm:presLayoutVars>
      </dgm:prSet>
      <dgm:spPr/>
    </dgm:pt>
    <dgm:pt modelId="{1DA76F18-FBC0-43ED-AC29-5F1F8E308879}" type="pres">
      <dgm:prSet presAssocID="{E1CF835A-8F00-4A5C-9011-29C30244F05F}" presName="rootConnector" presStyleLbl="node2" presStyleIdx="2" presStyleCnt="5"/>
      <dgm:spPr/>
    </dgm:pt>
    <dgm:pt modelId="{6D892771-61D3-429A-9FF8-61270D16AB59}" type="pres">
      <dgm:prSet presAssocID="{E1CF835A-8F00-4A5C-9011-29C30244F05F}" presName="hierChild4" presStyleCnt="0"/>
      <dgm:spPr/>
    </dgm:pt>
    <dgm:pt modelId="{638AF204-5150-4B14-BEE0-8C5E0539006D}" type="pres">
      <dgm:prSet presAssocID="{E1CF835A-8F00-4A5C-9011-29C30244F05F}" presName="hierChild5" presStyleCnt="0"/>
      <dgm:spPr/>
    </dgm:pt>
    <dgm:pt modelId="{1819374A-30FA-4949-A896-0334EB1E5410}" type="pres">
      <dgm:prSet presAssocID="{F2E6D54D-0AB1-4000-965C-2376CE6EEA24}" presName="Name37" presStyleLbl="parChTrans1D2" presStyleIdx="3" presStyleCnt="5"/>
      <dgm:spPr/>
    </dgm:pt>
    <dgm:pt modelId="{DF818AAC-07D9-4F62-8A51-7E68140ADDD0}" type="pres">
      <dgm:prSet presAssocID="{154EFFDC-7055-46FA-9FA3-08EED326FD8E}" presName="hierRoot2" presStyleCnt="0">
        <dgm:presLayoutVars>
          <dgm:hierBranch val="init"/>
        </dgm:presLayoutVars>
      </dgm:prSet>
      <dgm:spPr/>
    </dgm:pt>
    <dgm:pt modelId="{7A10E980-A785-4CCC-9F10-7575B652BFCD}" type="pres">
      <dgm:prSet presAssocID="{154EFFDC-7055-46FA-9FA3-08EED326FD8E}" presName="rootComposite" presStyleCnt="0"/>
      <dgm:spPr/>
    </dgm:pt>
    <dgm:pt modelId="{59B874A2-761A-48EB-ABDB-A25AB58FAB18}" type="pres">
      <dgm:prSet presAssocID="{154EFFDC-7055-46FA-9FA3-08EED326FD8E}" presName="rootText" presStyleLbl="node2" presStyleIdx="3" presStyleCnt="5">
        <dgm:presLayoutVars>
          <dgm:chPref val="3"/>
        </dgm:presLayoutVars>
      </dgm:prSet>
      <dgm:spPr/>
    </dgm:pt>
    <dgm:pt modelId="{95F01DF9-5F0C-48FF-838E-30FBBA3F3C6D}" type="pres">
      <dgm:prSet presAssocID="{154EFFDC-7055-46FA-9FA3-08EED326FD8E}" presName="rootConnector" presStyleLbl="node2" presStyleIdx="3" presStyleCnt="5"/>
      <dgm:spPr/>
    </dgm:pt>
    <dgm:pt modelId="{0A8FAA69-F97B-4D2E-ACE2-9C3B5071A766}" type="pres">
      <dgm:prSet presAssocID="{154EFFDC-7055-46FA-9FA3-08EED326FD8E}" presName="hierChild4" presStyleCnt="0"/>
      <dgm:spPr/>
    </dgm:pt>
    <dgm:pt modelId="{805A74D3-1D95-429A-9558-2A84D504690A}" type="pres">
      <dgm:prSet presAssocID="{154EFFDC-7055-46FA-9FA3-08EED326FD8E}" presName="hierChild5" presStyleCnt="0"/>
      <dgm:spPr/>
    </dgm:pt>
    <dgm:pt modelId="{4FB876DF-7711-45D9-9120-E58E6CCF605B}" type="pres">
      <dgm:prSet presAssocID="{A5D5AE12-84D5-4560-AAA9-3296C96EA724}" presName="Name37" presStyleLbl="parChTrans1D2" presStyleIdx="4" presStyleCnt="5"/>
      <dgm:spPr/>
    </dgm:pt>
    <dgm:pt modelId="{D3D85A1F-8B3B-48C1-9B38-97D61F21AEE2}" type="pres">
      <dgm:prSet presAssocID="{9D88D923-2F5D-4CF3-BBAF-553A7C4BEC25}" presName="hierRoot2" presStyleCnt="0">
        <dgm:presLayoutVars>
          <dgm:hierBranch val="init"/>
        </dgm:presLayoutVars>
      </dgm:prSet>
      <dgm:spPr/>
    </dgm:pt>
    <dgm:pt modelId="{9B15CB5E-52B7-4FB5-AD5D-CA9F5854E464}" type="pres">
      <dgm:prSet presAssocID="{9D88D923-2F5D-4CF3-BBAF-553A7C4BEC25}" presName="rootComposite" presStyleCnt="0"/>
      <dgm:spPr/>
    </dgm:pt>
    <dgm:pt modelId="{FD8B555D-6C8A-499D-B11B-7ACA1E353108}" type="pres">
      <dgm:prSet presAssocID="{9D88D923-2F5D-4CF3-BBAF-553A7C4BEC25}" presName="rootText" presStyleLbl="node2" presStyleIdx="4" presStyleCnt="5">
        <dgm:presLayoutVars>
          <dgm:chPref val="3"/>
        </dgm:presLayoutVars>
      </dgm:prSet>
      <dgm:spPr/>
    </dgm:pt>
    <dgm:pt modelId="{4BA75B25-C391-4F18-A3DE-23664F26C966}" type="pres">
      <dgm:prSet presAssocID="{9D88D923-2F5D-4CF3-BBAF-553A7C4BEC25}" presName="rootConnector" presStyleLbl="node2" presStyleIdx="4" presStyleCnt="5"/>
      <dgm:spPr/>
    </dgm:pt>
    <dgm:pt modelId="{774CD80C-48E7-4D93-9DAA-EB0C75AAE6E6}" type="pres">
      <dgm:prSet presAssocID="{9D88D923-2F5D-4CF3-BBAF-553A7C4BEC25}" presName="hierChild4" presStyleCnt="0"/>
      <dgm:spPr/>
    </dgm:pt>
    <dgm:pt modelId="{E5C0D739-399B-4039-BEA7-5AF7D9C682CF}" type="pres">
      <dgm:prSet presAssocID="{9D88D923-2F5D-4CF3-BBAF-553A7C4BEC25}" presName="hierChild5" presStyleCnt="0"/>
      <dgm:spPr/>
    </dgm:pt>
    <dgm:pt modelId="{C81A6704-0E5C-4FDE-B96F-A5EC23290196}" type="pres">
      <dgm:prSet presAssocID="{A12F694E-510A-461C-A04E-8F3170B20304}" presName="hierChild3" presStyleCnt="0"/>
      <dgm:spPr/>
    </dgm:pt>
  </dgm:ptLst>
  <dgm:cxnLst>
    <dgm:cxn modelId="{FBC14203-8FE3-4F65-97D0-6A710FC3C02D}" type="presOf" srcId="{DC94AC3E-EB53-4290-B317-6939CC0231BB}" destId="{393C9182-E7C3-4023-AA85-5F3CA648A92E}" srcOrd="0" destOrd="0" presId="urn:microsoft.com/office/officeart/2005/8/layout/orgChart1"/>
    <dgm:cxn modelId="{C2B0A90D-8587-487E-BE38-5FD350EF90C4}" type="presOf" srcId="{83EF7167-039F-4B85-9204-BE70DD721976}" destId="{685CAF9C-60C1-40FE-BCD5-1453BD202BE6}" srcOrd="1" destOrd="0" presId="urn:microsoft.com/office/officeart/2005/8/layout/orgChart1"/>
    <dgm:cxn modelId="{33448620-A85E-45EB-BD83-A714F9BC821C}" srcId="{A12F694E-510A-461C-A04E-8F3170B20304}" destId="{83EF7167-039F-4B85-9204-BE70DD721976}" srcOrd="1" destOrd="0" parTransId="{DC94AC3E-EB53-4290-B317-6939CC0231BB}" sibTransId="{B9C45B72-9DA3-44F5-8062-A35B9936270C}"/>
    <dgm:cxn modelId="{3C67D335-1C57-4A53-9770-04F490C6FC70}" type="presOf" srcId="{E1CF835A-8F00-4A5C-9011-29C30244F05F}" destId="{1DA76F18-FBC0-43ED-AC29-5F1F8E308879}" srcOrd="1" destOrd="0" presId="urn:microsoft.com/office/officeart/2005/8/layout/orgChart1"/>
    <dgm:cxn modelId="{F3F44E5B-3E56-4092-8952-12C422426D41}" srcId="{A12F694E-510A-461C-A04E-8F3170B20304}" destId="{9D88D923-2F5D-4CF3-BBAF-553A7C4BEC25}" srcOrd="4" destOrd="0" parTransId="{A5D5AE12-84D5-4560-AAA9-3296C96EA724}" sibTransId="{547BD5BD-2DC4-4401-AA21-0A60B2FF1B94}"/>
    <dgm:cxn modelId="{52979C5C-E1A3-4F3E-895D-6E7AF9AF9103}" type="presOf" srcId="{A12F694E-510A-461C-A04E-8F3170B20304}" destId="{E5893613-03D6-4399-BF3C-742FA0A382C7}" srcOrd="1" destOrd="0" presId="urn:microsoft.com/office/officeart/2005/8/layout/orgChart1"/>
    <dgm:cxn modelId="{DAB2D360-F6AA-48D1-94AE-527D64CFA6B3}" type="presOf" srcId="{154EFFDC-7055-46FA-9FA3-08EED326FD8E}" destId="{95F01DF9-5F0C-48FF-838E-30FBBA3F3C6D}" srcOrd="1" destOrd="0" presId="urn:microsoft.com/office/officeart/2005/8/layout/orgChart1"/>
    <dgm:cxn modelId="{F3F56241-2080-402F-8E4E-402F06CA338D}" type="presOf" srcId="{55DB0069-E5F6-40BD-B7ED-784CD9347B01}" destId="{F80A3C65-E6BB-49E7-8F8D-BC93D45CBDB2}" srcOrd="0" destOrd="0" presId="urn:microsoft.com/office/officeart/2005/8/layout/orgChart1"/>
    <dgm:cxn modelId="{87B3AD4F-6DBE-4388-935C-35802186CEC7}" srcId="{A12F694E-510A-461C-A04E-8F3170B20304}" destId="{E1CF835A-8F00-4A5C-9011-29C30244F05F}" srcOrd="2" destOrd="0" parTransId="{0816F2AB-78AA-458F-99E8-0B98156C4F69}" sibTransId="{D5E31767-0496-4145-A7E7-2147591ADFB3}"/>
    <dgm:cxn modelId="{BBD65A75-202F-49A2-8E7E-775262257D30}" type="presOf" srcId="{7D520020-A536-41B0-936E-218EF9AB0F05}" destId="{362E107A-D624-43B5-8352-13F7153AA7DA}" srcOrd="1" destOrd="0" presId="urn:microsoft.com/office/officeart/2005/8/layout/orgChart1"/>
    <dgm:cxn modelId="{2ED3D255-CE6C-4219-9336-EA8ED7ADCB83}" srcId="{55DB0069-E5F6-40BD-B7ED-784CD9347B01}" destId="{A12F694E-510A-461C-A04E-8F3170B20304}" srcOrd="0" destOrd="0" parTransId="{89FFB595-F5B0-4441-B3B7-90AF42D547F3}" sibTransId="{E27433B7-EFB5-4117-A35F-7257AF0C70CB}"/>
    <dgm:cxn modelId="{5D869A59-5215-4FFE-8BAF-4C8AD39498BF}" type="presOf" srcId="{0816F2AB-78AA-458F-99E8-0B98156C4F69}" destId="{0EB99702-0FFD-4267-8F5D-B824CE79AAE8}" srcOrd="0" destOrd="0" presId="urn:microsoft.com/office/officeart/2005/8/layout/orgChart1"/>
    <dgm:cxn modelId="{7E09527C-BEC3-4A44-9876-2598084C2744}" type="presOf" srcId="{7D520020-A536-41B0-936E-218EF9AB0F05}" destId="{D76BD4A2-D07D-4728-8236-180F947EE3F7}" srcOrd="0" destOrd="0" presId="urn:microsoft.com/office/officeart/2005/8/layout/orgChart1"/>
    <dgm:cxn modelId="{0B6E3988-2176-4637-A4D3-E60E1B3F7052}" type="presOf" srcId="{25B144E0-6F13-454E-94CB-F453E173B888}" destId="{65BB6FCB-1A9E-403F-916D-B6182878669C}" srcOrd="0" destOrd="0" presId="urn:microsoft.com/office/officeart/2005/8/layout/orgChart1"/>
    <dgm:cxn modelId="{40510D89-1229-4CAF-A0CF-A07B005F215E}" srcId="{A12F694E-510A-461C-A04E-8F3170B20304}" destId="{7D520020-A536-41B0-936E-218EF9AB0F05}" srcOrd="0" destOrd="0" parTransId="{25B144E0-6F13-454E-94CB-F453E173B888}" sibTransId="{9F32403F-E631-41A8-95E3-BEA26DF1D6CB}"/>
    <dgm:cxn modelId="{3319E58C-16A8-4087-BD34-EEE9EB9283D4}" type="presOf" srcId="{9D88D923-2F5D-4CF3-BBAF-553A7C4BEC25}" destId="{4BA75B25-C391-4F18-A3DE-23664F26C966}" srcOrd="1" destOrd="0" presId="urn:microsoft.com/office/officeart/2005/8/layout/orgChart1"/>
    <dgm:cxn modelId="{C3398392-12FD-4070-A1B1-33522A12D582}" type="presOf" srcId="{9D88D923-2F5D-4CF3-BBAF-553A7C4BEC25}" destId="{FD8B555D-6C8A-499D-B11B-7ACA1E353108}" srcOrd="0" destOrd="0" presId="urn:microsoft.com/office/officeart/2005/8/layout/orgChart1"/>
    <dgm:cxn modelId="{F992C89A-B082-404B-849F-C6F60C4FAE1F}" type="presOf" srcId="{E1CF835A-8F00-4A5C-9011-29C30244F05F}" destId="{1CB6C773-C841-4EF5-8805-EDC2B3F2D9CB}" srcOrd="0" destOrd="0" presId="urn:microsoft.com/office/officeart/2005/8/layout/orgChart1"/>
    <dgm:cxn modelId="{360526D0-9D75-47FE-AF07-29AB6BAC67AE}" type="presOf" srcId="{A12F694E-510A-461C-A04E-8F3170B20304}" destId="{B976AA7B-F490-4B56-80E1-3D8F7D6C6B5B}" srcOrd="0" destOrd="0" presId="urn:microsoft.com/office/officeart/2005/8/layout/orgChart1"/>
    <dgm:cxn modelId="{CF2A75D4-2FA7-4535-BF15-BDD3CBF4FC01}" type="presOf" srcId="{154EFFDC-7055-46FA-9FA3-08EED326FD8E}" destId="{59B874A2-761A-48EB-ABDB-A25AB58FAB18}" srcOrd="0" destOrd="0" presId="urn:microsoft.com/office/officeart/2005/8/layout/orgChart1"/>
    <dgm:cxn modelId="{B69905D9-D9B5-4420-A84B-7C0B872C1BBB}" type="presOf" srcId="{83EF7167-039F-4B85-9204-BE70DD721976}" destId="{5E57168E-FBC9-4507-B557-AC69F9867B36}" srcOrd="0" destOrd="0" presId="urn:microsoft.com/office/officeart/2005/8/layout/orgChart1"/>
    <dgm:cxn modelId="{7EF3D8DB-F275-47CE-A827-DAA5FD583029}" srcId="{A12F694E-510A-461C-A04E-8F3170B20304}" destId="{154EFFDC-7055-46FA-9FA3-08EED326FD8E}" srcOrd="3" destOrd="0" parTransId="{F2E6D54D-0AB1-4000-965C-2376CE6EEA24}" sibTransId="{54E3776D-0B86-41C9-A5DA-4706B83D0AFA}"/>
    <dgm:cxn modelId="{BE84D5F6-3B31-40C3-9608-1B7FAC5A76C2}" type="presOf" srcId="{A5D5AE12-84D5-4560-AAA9-3296C96EA724}" destId="{4FB876DF-7711-45D9-9120-E58E6CCF605B}" srcOrd="0" destOrd="0" presId="urn:microsoft.com/office/officeart/2005/8/layout/orgChart1"/>
    <dgm:cxn modelId="{CC4FA2F8-AAB8-4A6E-9794-977FA6E9F8ED}" type="presOf" srcId="{F2E6D54D-0AB1-4000-965C-2376CE6EEA24}" destId="{1819374A-30FA-4949-A896-0334EB1E5410}" srcOrd="0" destOrd="0" presId="urn:microsoft.com/office/officeart/2005/8/layout/orgChart1"/>
    <dgm:cxn modelId="{8C7F2239-1E44-4ECC-A343-7834A9A81548}" type="presParOf" srcId="{F80A3C65-E6BB-49E7-8F8D-BC93D45CBDB2}" destId="{AB2781A3-91C9-4249-AD2C-E10CC8316E04}" srcOrd="0" destOrd="0" presId="urn:microsoft.com/office/officeart/2005/8/layout/orgChart1"/>
    <dgm:cxn modelId="{F9ECE56F-54EB-4520-8DC8-D8AF495FD9D9}" type="presParOf" srcId="{AB2781A3-91C9-4249-AD2C-E10CC8316E04}" destId="{EC286BDD-4D13-472D-8DAD-0A1C9F8B330C}" srcOrd="0" destOrd="0" presId="urn:microsoft.com/office/officeart/2005/8/layout/orgChart1"/>
    <dgm:cxn modelId="{970AE40D-E67C-407F-8509-89F7D58C60F1}" type="presParOf" srcId="{EC286BDD-4D13-472D-8DAD-0A1C9F8B330C}" destId="{B976AA7B-F490-4B56-80E1-3D8F7D6C6B5B}" srcOrd="0" destOrd="0" presId="urn:microsoft.com/office/officeart/2005/8/layout/orgChart1"/>
    <dgm:cxn modelId="{3E61AC0A-291C-4DFD-A4A6-69772D1983CD}" type="presParOf" srcId="{EC286BDD-4D13-472D-8DAD-0A1C9F8B330C}" destId="{E5893613-03D6-4399-BF3C-742FA0A382C7}" srcOrd="1" destOrd="0" presId="urn:microsoft.com/office/officeart/2005/8/layout/orgChart1"/>
    <dgm:cxn modelId="{7D62FFD7-02C8-4968-84F5-85973B5027EE}" type="presParOf" srcId="{AB2781A3-91C9-4249-AD2C-E10CC8316E04}" destId="{10FFFEC5-0F26-4B75-8AD3-F728D2E538A8}" srcOrd="1" destOrd="0" presId="urn:microsoft.com/office/officeart/2005/8/layout/orgChart1"/>
    <dgm:cxn modelId="{28DC4DF7-9FC4-42F9-AEBA-7565E2876042}" type="presParOf" srcId="{10FFFEC5-0F26-4B75-8AD3-F728D2E538A8}" destId="{65BB6FCB-1A9E-403F-916D-B6182878669C}" srcOrd="0" destOrd="0" presId="urn:microsoft.com/office/officeart/2005/8/layout/orgChart1"/>
    <dgm:cxn modelId="{3061511E-5C53-4232-9504-D208CED09429}" type="presParOf" srcId="{10FFFEC5-0F26-4B75-8AD3-F728D2E538A8}" destId="{5EB31740-8997-4C6C-89FC-C6E58B95805D}" srcOrd="1" destOrd="0" presId="urn:microsoft.com/office/officeart/2005/8/layout/orgChart1"/>
    <dgm:cxn modelId="{0BE8E87C-AA0A-4E27-BEA3-1C250D072073}" type="presParOf" srcId="{5EB31740-8997-4C6C-89FC-C6E58B95805D}" destId="{5D160B35-E407-472B-89F4-F9CED6666646}" srcOrd="0" destOrd="0" presId="urn:microsoft.com/office/officeart/2005/8/layout/orgChart1"/>
    <dgm:cxn modelId="{259BE308-A09A-4831-9E49-408AF9EE0340}" type="presParOf" srcId="{5D160B35-E407-472B-89F4-F9CED6666646}" destId="{D76BD4A2-D07D-4728-8236-180F947EE3F7}" srcOrd="0" destOrd="0" presId="urn:microsoft.com/office/officeart/2005/8/layout/orgChart1"/>
    <dgm:cxn modelId="{DC592638-838A-455D-8CF5-B3E4A350F9B8}" type="presParOf" srcId="{5D160B35-E407-472B-89F4-F9CED6666646}" destId="{362E107A-D624-43B5-8352-13F7153AA7DA}" srcOrd="1" destOrd="0" presId="urn:microsoft.com/office/officeart/2005/8/layout/orgChart1"/>
    <dgm:cxn modelId="{A764881D-EA56-410F-B3FD-89D1282CC19B}" type="presParOf" srcId="{5EB31740-8997-4C6C-89FC-C6E58B95805D}" destId="{B2880F27-4E1B-460F-8A49-36E8C683D7FF}" srcOrd="1" destOrd="0" presId="urn:microsoft.com/office/officeart/2005/8/layout/orgChart1"/>
    <dgm:cxn modelId="{368433E2-5ACC-44D5-9B85-C7CE52E0E742}" type="presParOf" srcId="{5EB31740-8997-4C6C-89FC-C6E58B95805D}" destId="{098B993C-C5A0-4942-AE86-42965FB836C4}" srcOrd="2" destOrd="0" presId="urn:microsoft.com/office/officeart/2005/8/layout/orgChart1"/>
    <dgm:cxn modelId="{C4A8B0EE-7F68-4697-A8C1-CD5AD83A2AFE}" type="presParOf" srcId="{10FFFEC5-0F26-4B75-8AD3-F728D2E538A8}" destId="{393C9182-E7C3-4023-AA85-5F3CA648A92E}" srcOrd="2" destOrd="0" presId="urn:microsoft.com/office/officeart/2005/8/layout/orgChart1"/>
    <dgm:cxn modelId="{B04BD33E-3060-4B52-B0F0-B7481E3A72D1}" type="presParOf" srcId="{10FFFEC5-0F26-4B75-8AD3-F728D2E538A8}" destId="{05E00199-E2B7-40D2-8C5C-BA2E8AF9AFCD}" srcOrd="3" destOrd="0" presId="urn:microsoft.com/office/officeart/2005/8/layout/orgChart1"/>
    <dgm:cxn modelId="{399BF37A-FE6F-4FA9-9C55-121A72464496}" type="presParOf" srcId="{05E00199-E2B7-40D2-8C5C-BA2E8AF9AFCD}" destId="{5E8C1A5B-F76E-48B8-B3C6-6A9085A0B5AE}" srcOrd="0" destOrd="0" presId="urn:microsoft.com/office/officeart/2005/8/layout/orgChart1"/>
    <dgm:cxn modelId="{4BD23F8F-7B9D-4332-AA35-9E6958826EEC}" type="presParOf" srcId="{5E8C1A5B-F76E-48B8-B3C6-6A9085A0B5AE}" destId="{5E57168E-FBC9-4507-B557-AC69F9867B36}" srcOrd="0" destOrd="0" presId="urn:microsoft.com/office/officeart/2005/8/layout/orgChart1"/>
    <dgm:cxn modelId="{46A4A979-4F44-4982-8BFE-B8B83134B970}" type="presParOf" srcId="{5E8C1A5B-F76E-48B8-B3C6-6A9085A0B5AE}" destId="{685CAF9C-60C1-40FE-BCD5-1453BD202BE6}" srcOrd="1" destOrd="0" presId="urn:microsoft.com/office/officeart/2005/8/layout/orgChart1"/>
    <dgm:cxn modelId="{63B7F0E7-634D-44CF-99F8-0E484CB33A0E}" type="presParOf" srcId="{05E00199-E2B7-40D2-8C5C-BA2E8AF9AFCD}" destId="{651F93E0-EA46-48C1-910F-C143728E03E6}" srcOrd="1" destOrd="0" presId="urn:microsoft.com/office/officeart/2005/8/layout/orgChart1"/>
    <dgm:cxn modelId="{A750796C-B248-408C-83D8-BB93D7EDFAD6}" type="presParOf" srcId="{05E00199-E2B7-40D2-8C5C-BA2E8AF9AFCD}" destId="{22C7BB29-189A-4E6C-BBDA-E7FE70389663}" srcOrd="2" destOrd="0" presId="urn:microsoft.com/office/officeart/2005/8/layout/orgChart1"/>
    <dgm:cxn modelId="{0851A921-BCCA-4AE3-901F-6D5F95F1EC89}" type="presParOf" srcId="{10FFFEC5-0F26-4B75-8AD3-F728D2E538A8}" destId="{0EB99702-0FFD-4267-8F5D-B824CE79AAE8}" srcOrd="4" destOrd="0" presId="urn:microsoft.com/office/officeart/2005/8/layout/orgChart1"/>
    <dgm:cxn modelId="{B9DE106E-DE76-45AF-B6FE-ED308FEB565C}" type="presParOf" srcId="{10FFFEC5-0F26-4B75-8AD3-F728D2E538A8}" destId="{38B9F82D-0999-4758-AF79-27824B49402D}" srcOrd="5" destOrd="0" presId="urn:microsoft.com/office/officeart/2005/8/layout/orgChart1"/>
    <dgm:cxn modelId="{0FDC503D-147D-4495-8E16-52E784304129}" type="presParOf" srcId="{38B9F82D-0999-4758-AF79-27824B49402D}" destId="{CCD5B777-3B56-4A5A-9A95-488436DB6A49}" srcOrd="0" destOrd="0" presId="urn:microsoft.com/office/officeart/2005/8/layout/orgChart1"/>
    <dgm:cxn modelId="{99E2EB00-71BB-4FFC-89DF-3504814E423C}" type="presParOf" srcId="{CCD5B777-3B56-4A5A-9A95-488436DB6A49}" destId="{1CB6C773-C841-4EF5-8805-EDC2B3F2D9CB}" srcOrd="0" destOrd="0" presId="urn:microsoft.com/office/officeart/2005/8/layout/orgChart1"/>
    <dgm:cxn modelId="{8839AC19-C8A2-41F4-8B38-ECFFA7827271}" type="presParOf" srcId="{CCD5B777-3B56-4A5A-9A95-488436DB6A49}" destId="{1DA76F18-FBC0-43ED-AC29-5F1F8E308879}" srcOrd="1" destOrd="0" presId="urn:microsoft.com/office/officeart/2005/8/layout/orgChart1"/>
    <dgm:cxn modelId="{EACBE615-2A26-4216-8D48-535DB7854675}" type="presParOf" srcId="{38B9F82D-0999-4758-AF79-27824B49402D}" destId="{6D892771-61D3-429A-9FF8-61270D16AB59}" srcOrd="1" destOrd="0" presId="urn:microsoft.com/office/officeart/2005/8/layout/orgChart1"/>
    <dgm:cxn modelId="{C608EB58-A9B0-430F-B939-C496EE2060B8}" type="presParOf" srcId="{38B9F82D-0999-4758-AF79-27824B49402D}" destId="{638AF204-5150-4B14-BEE0-8C5E0539006D}" srcOrd="2" destOrd="0" presId="urn:microsoft.com/office/officeart/2005/8/layout/orgChart1"/>
    <dgm:cxn modelId="{5F8C1C06-5516-4A64-AABA-F0851C8C2629}" type="presParOf" srcId="{10FFFEC5-0F26-4B75-8AD3-F728D2E538A8}" destId="{1819374A-30FA-4949-A896-0334EB1E5410}" srcOrd="6" destOrd="0" presId="urn:microsoft.com/office/officeart/2005/8/layout/orgChart1"/>
    <dgm:cxn modelId="{83272689-F29A-4A0F-8567-4972D7545B21}" type="presParOf" srcId="{10FFFEC5-0F26-4B75-8AD3-F728D2E538A8}" destId="{DF818AAC-07D9-4F62-8A51-7E68140ADDD0}" srcOrd="7" destOrd="0" presId="urn:microsoft.com/office/officeart/2005/8/layout/orgChart1"/>
    <dgm:cxn modelId="{D84CC544-1FDC-432F-AF06-EC0AE946854C}" type="presParOf" srcId="{DF818AAC-07D9-4F62-8A51-7E68140ADDD0}" destId="{7A10E980-A785-4CCC-9F10-7575B652BFCD}" srcOrd="0" destOrd="0" presId="urn:microsoft.com/office/officeart/2005/8/layout/orgChart1"/>
    <dgm:cxn modelId="{E20CD4E6-1122-4C87-8049-1AC36771680D}" type="presParOf" srcId="{7A10E980-A785-4CCC-9F10-7575B652BFCD}" destId="{59B874A2-761A-48EB-ABDB-A25AB58FAB18}" srcOrd="0" destOrd="0" presId="urn:microsoft.com/office/officeart/2005/8/layout/orgChart1"/>
    <dgm:cxn modelId="{8485021B-8A7C-4587-9016-566CEBB81ABB}" type="presParOf" srcId="{7A10E980-A785-4CCC-9F10-7575B652BFCD}" destId="{95F01DF9-5F0C-48FF-838E-30FBBA3F3C6D}" srcOrd="1" destOrd="0" presId="urn:microsoft.com/office/officeart/2005/8/layout/orgChart1"/>
    <dgm:cxn modelId="{18C826E4-1F4E-410B-BB83-721218053B8D}" type="presParOf" srcId="{DF818AAC-07D9-4F62-8A51-7E68140ADDD0}" destId="{0A8FAA69-F97B-4D2E-ACE2-9C3B5071A766}" srcOrd="1" destOrd="0" presId="urn:microsoft.com/office/officeart/2005/8/layout/orgChart1"/>
    <dgm:cxn modelId="{F2B2011E-D465-4119-B5CE-7589996D3DFE}" type="presParOf" srcId="{DF818AAC-07D9-4F62-8A51-7E68140ADDD0}" destId="{805A74D3-1D95-429A-9558-2A84D504690A}" srcOrd="2" destOrd="0" presId="urn:microsoft.com/office/officeart/2005/8/layout/orgChart1"/>
    <dgm:cxn modelId="{24551228-3DF0-478B-9012-B70E7656D04D}" type="presParOf" srcId="{10FFFEC5-0F26-4B75-8AD3-F728D2E538A8}" destId="{4FB876DF-7711-45D9-9120-E58E6CCF605B}" srcOrd="8" destOrd="0" presId="urn:microsoft.com/office/officeart/2005/8/layout/orgChart1"/>
    <dgm:cxn modelId="{71AB6809-2121-4BBE-82DA-FE70618AD776}" type="presParOf" srcId="{10FFFEC5-0F26-4B75-8AD3-F728D2E538A8}" destId="{D3D85A1F-8B3B-48C1-9B38-97D61F21AEE2}" srcOrd="9" destOrd="0" presId="urn:microsoft.com/office/officeart/2005/8/layout/orgChart1"/>
    <dgm:cxn modelId="{420E4B0A-7631-4C29-9AD6-CF1C355CA356}" type="presParOf" srcId="{D3D85A1F-8B3B-48C1-9B38-97D61F21AEE2}" destId="{9B15CB5E-52B7-4FB5-AD5D-CA9F5854E464}" srcOrd="0" destOrd="0" presId="urn:microsoft.com/office/officeart/2005/8/layout/orgChart1"/>
    <dgm:cxn modelId="{061DE92C-211C-4591-84BD-1EDB288BDBBD}" type="presParOf" srcId="{9B15CB5E-52B7-4FB5-AD5D-CA9F5854E464}" destId="{FD8B555D-6C8A-499D-B11B-7ACA1E353108}" srcOrd="0" destOrd="0" presId="urn:microsoft.com/office/officeart/2005/8/layout/orgChart1"/>
    <dgm:cxn modelId="{41F54A4D-5294-450F-8EF7-9D95F65351FC}" type="presParOf" srcId="{9B15CB5E-52B7-4FB5-AD5D-CA9F5854E464}" destId="{4BA75B25-C391-4F18-A3DE-23664F26C966}" srcOrd="1" destOrd="0" presId="urn:microsoft.com/office/officeart/2005/8/layout/orgChart1"/>
    <dgm:cxn modelId="{B09493BF-758F-40DB-9BEB-8CC9F2433973}" type="presParOf" srcId="{D3D85A1F-8B3B-48C1-9B38-97D61F21AEE2}" destId="{774CD80C-48E7-4D93-9DAA-EB0C75AAE6E6}" srcOrd="1" destOrd="0" presId="urn:microsoft.com/office/officeart/2005/8/layout/orgChart1"/>
    <dgm:cxn modelId="{B6E04EF7-BCE6-4E54-91AB-E4E126E00C7F}" type="presParOf" srcId="{D3D85A1F-8B3B-48C1-9B38-97D61F21AEE2}" destId="{E5C0D739-399B-4039-BEA7-5AF7D9C682CF}" srcOrd="2" destOrd="0" presId="urn:microsoft.com/office/officeart/2005/8/layout/orgChart1"/>
    <dgm:cxn modelId="{2BEA2942-7BC4-46A2-A70E-7B1B8C4CA2B1}" type="presParOf" srcId="{AB2781A3-91C9-4249-AD2C-E10CC8316E04}" destId="{C81A6704-0E5C-4FDE-B96F-A5EC2329019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D7B67EB-9200-43DD-9470-80413C0BEF57}" type="doc">
      <dgm:prSet loTypeId="urn:microsoft.com/office/officeart/2005/8/layout/list1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30634C1D-A500-41C9-8F18-8CC797D28E5F}">
      <dgm:prSet phldrT="[Texte]" custT="1"/>
      <dgm:spPr/>
      <dgm:t>
        <a:bodyPr/>
        <a:lstStyle/>
        <a:p>
          <a:r>
            <a:rPr lang="fr-FR" sz="2000" dirty="0"/>
            <a:t>Le « récit », l'analyse et les interprétations originales a-t-il un sens dans le contexte de l'étude et du point de vue d'un étranger ? </a:t>
          </a:r>
        </a:p>
      </dgm:t>
    </dgm:pt>
    <dgm:pt modelId="{AE10EEB5-CBE9-4E4F-9D6A-60C2B8D69CE1}" type="parTrans" cxnId="{308DC9F9-C787-47C7-A3F8-1F9771ECC4B1}">
      <dgm:prSet/>
      <dgm:spPr/>
      <dgm:t>
        <a:bodyPr/>
        <a:lstStyle/>
        <a:p>
          <a:endParaRPr lang="fr-FR"/>
        </a:p>
      </dgm:t>
    </dgm:pt>
    <dgm:pt modelId="{ADB03FC6-D65A-4D54-90E2-4715CD9632A7}" type="sibTrans" cxnId="{308DC9F9-C787-47C7-A3F8-1F9771ECC4B1}">
      <dgm:prSet/>
      <dgm:spPr/>
      <dgm:t>
        <a:bodyPr/>
        <a:lstStyle/>
        <a:p>
          <a:endParaRPr lang="fr-FR"/>
        </a:p>
      </dgm:t>
    </dgm:pt>
    <dgm:pt modelId="{A7033C46-1D83-4F72-A876-F358D4093821}">
      <dgm:prSet phldrT="[Texte]" custT="1"/>
      <dgm:spPr/>
      <dgm:t>
        <a:bodyPr/>
        <a:lstStyle/>
        <a:p>
          <a:r>
            <a:rPr lang="fr-FR" sz="2000" dirty="0"/>
            <a:t>Est-ce que les sources de données racontent la même histoire, et si non, comment cela peut-il être expliqué ? </a:t>
          </a:r>
        </a:p>
      </dgm:t>
    </dgm:pt>
    <dgm:pt modelId="{A68F81BB-08E8-4A49-B953-3E823224B3D4}" type="parTrans" cxnId="{350E96C8-1BA6-412A-B11B-8EBD863987D3}">
      <dgm:prSet/>
      <dgm:spPr/>
      <dgm:t>
        <a:bodyPr/>
        <a:lstStyle/>
        <a:p>
          <a:endParaRPr lang="fr-FR"/>
        </a:p>
      </dgm:t>
    </dgm:pt>
    <dgm:pt modelId="{69E6AD31-3BED-4A33-B313-46C8226E34EB}" type="sibTrans" cxnId="{350E96C8-1BA6-412A-B11B-8EBD863987D3}">
      <dgm:prSet/>
      <dgm:spPr/>
      <dgm:t>
        <a:bodyPr/>
        <a:lstStyle/>
        <a:p>
          <a:endParaRPr lang="fr-FR"/>
        </a:p>
      </dgm:t>
    </dgm:pt>
    <dgm:pt modelId="{9CA414AF-68DA-4F74-BA8F-579CA47DC230}">
      <dgm:prSet phldrT="[Texte]" custT="1"/>
      <dgm:spPr/>
      <dgm:t>
        <a:bodyPr/>
        <a:lstStyle/>
        <a:p>
          <a:r>
            <a:rPr lang="fr-FR" sz="2000" dirty="0"/>
            <a:t>L'étude fournit-elle une explication significative d'une condition ? / est-elle une contribution valable à l'ensemble des connaissances actuelles ?</a:t>
          </a:r>
        </a:p>
      </dgm:t>
    </dgm:pt>
    <dgm:pt modelId="{1B299195-669D-458D-944E-072DEE167F9B}" type="parTrans" cxnId="{16D61EFC-C456-44E0-8A7F-A269A49DED7F}">
      <dgm:prSet/>
      <dgm:spPr/>
      <dgm:t>
        <a:bodyPr/>
        <a:lstStyle/>
        <a:p>
          <a:endParaRPr lang="fr-FR"/>
        </a:p>
      </dgm:t>
    </dgm:pt>
    <dgm:pt modelId="{25B6CA9F-E2B9-427F-8CD7-116446EC0519}" type="sibTrans" cxnId="{16D61EFC-C456-44E0-8A7F-A269A49DED7F}">
      <dgm:prSet/>
      <dgm:spPr/>
      <dgm:t>
        <a:bodyPr/>
        <a:lstStyle/>
        <a:p>
          <a:endParaRPr lang="fr-FR"/>
        </a:p>
      </dgm:t>
    </dgm:pt>
    <dgm:pt modelId="{248313BC-0216-4178-B7D0-BD68D1A7F075}" type="pres">
      <dgm:prSet presAssocID="{2D7B67EB-9200-43DD-9470-80413C0BEF57}" presName="linear" presStyleCnt="0">
        <dgm:presLayoutVars>
          <dgm:dir/>
          <dgm:animLvl val="lvl"/>
          <dgm:resizeHandles val="exact"/>
        </dgm:presLayoutVars>
      </dgm:prSet>
      <dgm:spPr/>
    </dgm:pt>
    <dgm:pt modelId="{AB0ACDA3-0461-4B1D-BDF1-2F3813104FDF}" type="pres">
      <dgm:prSet presAssocID="{30634C1D-A500-41C9-8F18-8CC797D28E5F}" presName="parentLin" presStyleCnt="0"/>
      <dgm:spPr/>
    </dgm:pt>
    <dgm:pt modelId="{DA48806D-464E-4103-BB1B-B121C27A7C06}" type="pres">
      <dgm:prSet presAssocID="{30634C1D-A500-41C9-8F18-8CC797D28E5F}" presName="parentLeftMargin" presStyleLbl="node1" presStyleIdx="0" presStyleCnt="3"/>
      <dgm:spPr/>
    </dgm:pt>
    <dgm:pt modelId="{FBF4A601-AAC3-4745-9BEB-ED15BED53DF6}" type="pres">
      <dgm:prSet presAssocID="{30634C1D-A500-41C9-8F18-8CC797D28E5F}" presName="parentText" presStyleLbl="node1" presStyleIdx="0" presStyleCnt="3" custScaleX="107470">
        <dgm:presLayoutVars>
          <dgm:chMax val="0"/>
          <dgm:bulletEnabled val="1"/>
        </dgm:presLayoutVars>
      </dgm:prSet>
      <dgm:spPr/>
    </dgm:pt>
    <dgm:pt modelId="{6DBC6D43-764D-4D51-8E7F-232D42BC6718}" type="pres">
      <dgm:prSet presAssocID="{30634C1D-A500-41C9-8F18-8CC797D28E5F}" presName="negativeSpace" presStyleCnt="0"/>
      <dgm:spPr/>
    </dgm:pt>
    <dgm:pt modelId="{ED384F10-7F8C-4A8B-8245-5EFE3BE08B53}" type="pres">
      <dgm:prSet presAssocID="{30634C1D-A500-41C9-8F18-8CC797D28E5F}" presName="childText" presStyleLbl="conFgAcc1" presStyleIdx="0" presStyleCnt="3">
        <dgm:presLayoutVars>
          <dgm:bulletEnabled val="1"/>
        </dgm:presLayoutVars>
      </dgm:prSet>
      <dgm:spPr/>
    </dgm:pt>
    <dgm:pt modelId="{F90B2E5A-84B0-46AC-9C19-9D00C2B2ED7B}" type="pres">
      <dgm:prSet presAssocID="{ADB03FC6-D65A-4D54-90E2-4715CD9632A7}" presName="spaceBetweenRectangles" presStyleCnt="0"/>
      <dgm:spPr/>
    </dgm:pt>
    <dgm:pt modelId="{C54A0D97-BE38-4434-BDE5-779FADFF0AF2}" type="pres">
      <dgm:prSet presAssocID="{A7033C46-1D83-4F72-A876-F358D4093821}" presName="parentLin" presStyleCnt="0"/>
      <dgm:spPr/>
    </dgm:pt>
    <dgm:pt modelId="{A57D773A-66C8-492A-BDFB-FA18F61C033D}" type="pres">
      <dgm:prSet presAssocID="{A7033C46-1D83-4F72-A876-F358D4093821}" presName="parentLeftMargin" presStyleLbl="node1" presStyleIdx="0" presStyleCnt="3"/>
      <dgm:spPr/>
    </dgm:pt>
    <dgm:pt modelId="{56139C64-F9B9-4921-A4AD-AC46610677A1}" type="pres">
      <dgm:prSet presAssocID="{A7033C46-1D83-4F72-A876-F358D4093821}" presName="parentText" presStyleLbl="node1" presStyleIdx="1" presStyleCnt="3" custScaleX="108326">
        <dgm:presLayoutVars>
          <dgm:chMax val="0"/>
          <dgm:bulletEnabled val="1"/>
        </dgm:presLayoutVars>
      </dgm:prSet>
      <dgm:spPr/>
    </dgm:pt>
    <dgm:pt modelId="{ED58851A-D62D-47B2-A59A-752DE6C552C7}" type="pres">
      <dgm:prSet presAssocID="{A7033C46-1D83-4F72-A876-F358D4093821}" presName="negativeSpace" presStyleCnt="0"/>
      <dgm:spPr/>
    </dgm:pt>
    <dgm:pt modelId="{05C17FE9-D137-4C9F-8BC1-F7352BA9658C}" type="pres">
      <dgm:prSet presAssocID="{A7033C46-1D83-4F72-A876-F358D4093821}" presName="childText" presStyleLbl="conFgAcc1" presStyleIdx="1" presStyleCnt="3">
        <dgm:presLayoutVars>
          <dgm:bulletEnabled val="1"/>
        </dgm:presLayoutVars>
      </dgm:prSet>
      <dgm:spPr/>
    </dgm:pt>
    <dgm:pt modelId="{71B5E3F6-0F6F-444D-8E9C-B94809F8B5C2}" type="pres">
      <dgm:prSet presAssocID="{69E6AD31-3BED-4A33-B313-46C8226E34EB}" presName="spaceBetweenRectangles" presStyleCnt="0"/>
      <dgm:spPr/>
    </dgm:pt>
    <dgm:pt modelId="{70887026-D576-467E-A81E-0697A23078DE}" type="pres">
      <dgm:prSet presAssocID="{9CA414AF-68DA-4F74-BA8F-579CA47DC230}" presName="parentLin" presStyleCnt="0"/>
      <dgm:spPr/>
    </dgm:pt>
    <dgm:pt modelId="{CA33CC79-2025-4787-8709-F74443A47603}" type="pres">
      <dgm:prSet presAssocID="{9CA414AF-68DA-4F74-BA8F-579CA47DC230}" presName="parentLeftMargin" presStyleLbl="node1" presStyleIdx="1" presStyleCnt="3"/>
      <dgm:spPr/>
    </dgm:pt>
    <dgm:pt modelId="{5BAF6864-55EE-4437-86C2-BEFAAF4DE058}" type="pres">
      <dgm:prSet presAssocID="{9CA414AF-68DA-4F74-BA8F-579CA47DC230}" presName="parentText" presStyleLbl="node1" presStyleIdx="2" presStyleCnt="3" custScaleX="109741">
        <dgm:presLayoutVars>
          <dgm:chMax val="0"/>
          <dgm:bulletEnabled val="1"/>
        </dgm:presLayoutVars>
      </dgm:prSet>
      <dgm:spPr/>
    </dgm:pt>
    <dgm:pt modelId="{287E61E0-11C9-47D6-AB93-9AEBFDD854FF}" type="pres">
      <dgm:prSet presAssocID="{9CA414AF-68DA-4F74-BA8F-579CA47DC230}" presName="negativeSpace" presStyleCnt="0"/>
      <dgm:spPr/>
    </dgm:pt>
    <dgm:pt modelId="{2671E5AD-8EC8-4616-BCE3-66E39937DE31}" type="pres">
      <dgm:prSet presAssocID="{9CA414AF-68DA-4F74-BA8F-579CA47DC23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B641C10-8DF0-479B-964C-6426F33A4C68}" type="presOf" srcId="{9CA414AF-68DA-4F74-BA8F-579CA47DC230}" destId="{5BAF6864-55EE-4437-86C2-BEFAAF4DE058}" srcOrd="1" destOrd="0" presId="urn:microsoft.com/office/officeart/2005/8/layout/list1"/>
    <dgm:cxn modelId="{0D7A152C-B8C3-4A8C-930F-D8E46F7572E5}" type="presOf" srcId="{30634C1D-A500-41C9-8F18-8CC797D28E5F}" destId="{DA48806D-464E-4103-BB1B-B121C27A7C06}" srcOrd="0" destOrd="0" presId="urn:microsoft.com/office/officeart/2005/8/layout/list1"/>
    <dgm:cxn modelId="{BEAAD634-954A-4FE7-8319-12A65F0B215E}" type="presOf" srcId="{A7033C46-1D83-4F72-A876-F358D4093821}" destId="{A57D773A-66C8-492A-BDFB-FA18F61C033D}" srcOrd="0" destOrd="0" presId="urn:microsoft.com/office/officeart/2005/8/layout/list1"/>
    <dgm:cxn modelId="{DDADBF3E-67FC-4FC6-9BFC-E8CFE1AE60C1}" type="presOf" srcId="{30634C1D-A500-41C9-8F18-8CC797D28E5F}" destId="{FBF4A601-AAC3-4745-9BEB-ED15BED53DF6}" srcOrd="1" destOrd="0" presId="urn:microsoft.com/office/officeart/2005/8/layout/list1"/>
    <dgm:cxn modelId="{D87A7497-B299-4208-9AA3-766B37586BCD}" type="presOf" srcId="{9CA414AF-68DA-4F74-BA8F-579CA47DC230}" destId="{CA33CC79-2025-4787-8709-F74443A47603}" srcOrd="0" destOrd="0" presId="urn:microsoft.com/office/officeart/2005/8/layout/list1"/>
    <dgm:cxn modelId="{4C734CB0-85AE-4FA2-970B-28D36C42C808}" type="presOf" srcId="{A7033C46-1D83-4F72-A876-F358D4093821}" destId="{56139C64-F9B9-4921-A4AD-AC46610677A1}" srcOrd="1" destOrd="0" presId="urn:microsoft.com/office/officeart/2005/8/layout/list1"/>
    <dgm:cxn modelId="{350E96C8-1BA6-412A-B11B-8EBD863987D3}" srcId="{2D7B67EB-9200-43DD-9470-80413C0BEF57}" destId="{A7033C46-1D83-4F72-A876-F358D4093821}" srcOrd="1" destOrd="0" parTransId="{A68F81BB-08E8-4A49-B953-3E823224B3D4}" sibTransId="{69E6AD31-3BED-4A33-B313-46C8226E34EB}"/>
    <dgm:cxn modelId="{3AEFCFE9-879E-404F-A192-F39D444676E2}" type="presOf" srcId="{2D7B67EB-9200-43DD-9470-80413C0BEF57}" destId="{248313BC-0216-4178-B7D0-BD68D1A7F075}" srcOrd="0" destOrd="0" presId="urn:microsoft.com/office/officeart/2005/8/layout/list1"/>
    <dgm:cxn modelId="{308DC9F9-C787-47C7-A3F8-1F9771ECC4B1}" srcId="{2D7B67EB-9200-43DD-9470-80413C0BEF57}" destId="{30634C1D-A500-41C9-8F18-8CC797D28E5F}" srcOrd="0" destOrd="0" parTransId="{AE10EEB5-CBE9-4E4F-9D6A-60C2B8D69CE1}" sibTransId="{ADB03FC6-D65A-4D54-90E2-4715CD9632A7}"/>
    <dgm:cxn modelId="{16D61EFC-C456-44E0-8A7F-A269A49DED7F}" srcId="{2D7B67EB-9200-43DD-9470-80413C0BEF57}" destId="{9CA414AF-68DA-4F74-BA8F-579CA47DC230}" srcOrd="2" destOrd="0" parTransId="{1B299195-669D-458D-944E-072DEE167F9B}" sibTransId="{25B6CA9F-E2B9-427F-8CD7-116446EC0519}"/>
    <dgm:cxn modelId="{1534F777-A142-4BD7-B0C9-4E4533BD7C62}" type="presParOf" srcId="{248313BC-0216-4178-B7D0-BD68D1A7F075}" destId="{AB0ACDA3-0461-4B1D-BDF1-2F3813104FDF}" srcOrd="0" destOrd="0" presId="urn:microsoft.com/office/officeart/2005/8/layout/list1"/>
    <dgm:cxn modelId="{E2D9D2F8-94E0-4349-900D-2CCA573CEB11}" type="presParOf" srcId="{AB0ACDA3-0461-4B1D-BDF1-2F3813104FDF}" destId="{DA48806D-464E-4103-BB1B-B121C27A7C06}" srcOrd="0" destOrd="0" presId="urn:microsoft.com/office/officeart/2005/8/layout/list1"/>
    <dgm:cxn modelId="{8315133C-90C6-42BB-9941-4FCECB0B1ADF}" type="presParOf" srcId="{AB0ACDA3-0461-4B1D-BDF1-2F3813104FDF}" destId="{FBF4A601-AAC3-4745-9BEB-ED15BED53DF6}" srcOrd="1" destOrd="0" presId="urn:microsoft.com/office/officeart/2005/8/layout/list1"/>
    <dgm:cxn modelId="{CB1164A5-B09E-4167-947A-623205388A70}" type="presParOf" srcId="{248313BC-0216-4178-B7D0-BD68D1A7F075}" destId="{6DBC6D43-764D-4D51-8E7F-232D42BC6718}" srcOrd="1" destOrd="0" presId="urn:microsoft.com/office/officeart/2005/8/layout/list1"/>
    <dgm:cxn modelId="{4A41F3C1-5F36-4DF3-9185-F2069996D39E}" type="presParOf" srcId="{248313BC-0216-4178-B7D0-BD68D1A7F075}" destId="{ED384F10-7F8C-4A8B-8245-5EFE3BE08B53}" srcOrd="2" destOrd="0" presId="urn:microsoft.com/office/officeart/2005/8/layout/list1"/>
    <dgm:cxn modelId="{80A36401-9601-43FD-A782-1E38D2E38F7F}" type="presParOf" srcId="{248313BC-0216-4178-B7D0-BD68D1A7F075}" destId="{F90B2E5A-84B0-46AC-9C19-9D00C2B2ED7B}" srcOrd="3" destOrd="0" presId="urn:microsoft.com/office/officeart/2005/8/layout/list1"/>
    <dgm:cxn modelId="{6E9768E9-13CB-441F-B821-8534F55C5D66}" type="presParOf" srcId="{248313BC-0216-4178-B7D0-BD68D1A7F075}" destId="{C54A0D97-BE38-4434-BDE5-779FADFF0AF2}" srcOrd="4" destOrd="0" presId="urn:microsoft.com/office/officeart/2005/8/layout/list1"/>
    <dgm:cxn modelId="{8920714B-C5FD-4E2A-838A-10E3AA416573}" type="presParOf" srcId="{C54A0D97-BE38-4434-BDE5-779FADFF0AF2}" destId="{A57D773A-66C8-492A-BDFB-FA18F61C033D}" srcOrd="0" destOrd="0" presId="urn:microsoft.com/office/officeart/2005/8/layout/list1"/>
    <dgm:cxn modelId="{8A885C89-6176-4F51-9C6B-E167FEFC677F}" type="presParOf" srcId="{C54A0D97-BE38-4434-BDE5-779FADFF0AF2}" destId="{56139C64-F9B9-4921-A4AD-AC46610677A1}" srcOrd="1" destOrd="0" presId="urn:microsoft.com/office/officeart/2005/8/layout/list1"/>
    <dgm:cxn modelId="{8BF44798-8D25-4465-B9C5-DA7C8799B4CB}" type="presParOf" srcId="{248313BC-0216-4178-B7D0-BD68D1A7F075}" destId="{ED58851A-D62D-47B2-A59A-752DE6C552C7}" srcOrd="5" destOrd="0" presId="urn:microsoft.com/office/officeart/2005/8/layout/list1"/>
    <dgm:cxn modelId="{ED94ECBD-3AB1-4080-A202-3D3581C3C0B1}" type="presParOf" srcId="{248313BC-0216-4178-B7D0-BD68D1A7F075}" destId="{05C17FE9-D137-4C9F-8BC1-F7352BA9658C}" srcOrd="6" destOrd="0" presId="urn:microsoft.com/office/officeart/2005/8/layout/list1"/>
    <dgm:cxn modelId="{6A167F03-0BF6-45A3-A53B-22429C65855C}" type="presParOf" srcId="{248313BC-0216-4178-B7D0-BD68D1A7F075}" destId="{71B5E3F6-0F6F-444D-8E9C-B94809F8B5C2}" srcOrd="7" destOrd="0" presId="urn:microsoft.com/office/officeart/2005/8/layout/list1"/>
    <dgm:cxn modelId="{37148B4B-CAEF-4734-B466-2FFAF9BCDBB0}" type="presParOf" srcId="{248313BC-0216-4178-B7D0-BD68D1A7F075}" destId="{70887026-D576-467E-A81E-0697A23078DE}" srcOrd="8" destOrd="0" presId="urn:microsoft.com/office/officeart/2005/8/layout/list1"/>
    <dgm:cxn modelId="{70D27421-6F89-4822-95A7-5163F3B3F325}" type="presParOf" srcId="{70887026-D576-467E-A81E-0697A23078DE}" destId="{CA33CC79-2025-4787-8709-F74443A47603}" srcOrd="0" destOrd="0" presId="urn:microsoft.com/office/officeart/2005/8/layout/list1"/>
    <dgm:cxn modelId="{B720DA53-4EDC-4FC7-BED2-E35F9FB5F928}" type="presParOf" srcId="{70887026-D576-467E-A81E-0697A23078DE}" destId="{5BAF6864-55EE-4437-86C2-BEFAAF4DE058}" srcOrd="1" destOrd="0" presId="urn:microsoft.com/office/officeart/2005/8/layout/list1"/>
    <dgm:cxn modelId="{66BCB373-CA64-4A13-ABF0-19606E27CCA9}" type="presParOf" srcId="{248313BC-0216-4178-B7D0-BD68D1A7F075}" destId="{287E61E0-11C9-47D6-AB93-9AEBFDD854FF}" srcOrd="9" destOrd="0" presId="urn:microsoft.com/office/officeart/2005/8/layout/list1"/>
    <dgm:cxn modelId="{B5711EA2-3F84-46C6-8746-F9BE85F559A3}" type="presParOf" srcId="{248313BC-0216-4178-B7D0-BD68D1A7F075}" destId="{2671E5AD-8EC8-4616-BCE3-66E39937DE3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5EDFDC4-3BC9-4515-B47C-B79371C99A02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4228CC91-B26A-4040-96CC-F6C7C5CDCDFB}">
      <dgm:prSet phldrT="[Texte]" custT="1"/>
      <dgm:spPr/>
      <dgm:t>
        <a:bodyPr/>
        <a:lstStyle/>
        <a:p>
          <a:r>
            <a:rPr lang="fr-FR" sz="2000" dirty="0"/>
            <a:t>Validité et fiabilité</a:t>
          </a:r>
        </a:p>
      </dgm:t>
    </dgm:pt>
    <dgm:pt modelId="{BD9A1EE6-F050-4146-9744-7988DF54674C}" type="parTrans" cxnId="{AB51BA28-5ECF-47B0-A356-A4E9B12DF149}">
      <dgm:prSet/>
      <dgm:spPr/>
      <dgm:t>
        <a:bodyPr/>
        <a:lstStyle/>
        <a:p>
          <a:endParaRPr lang="fr-FR"/>
        </a:p>
      </dgm:t>
    </dgm:pt>
    <dgm:pt modelId="{04BFE6C7-0CCF-4D3B-94F8-E06F4E2B6E4E}" type="sibTrans" cxnId="{AB51BA28-5ECF-47B0-A356-A4E9B12DF149}">
      <dgm:prSet/>
      <dgm:spPr/>
      <dgm:t>
        <a:bodyPr/>
        <a:lstStyle/>
        <a:p>
          <a:endParaRPr lang="fr-FR"/>
        </a:p>
      </dgm:t>
    </dgm:pt>
    <dgm:pt modelId="{1E364A2E-AF4E-470F-BDDD-02B46BD3FD5E}">
      <dgm:prSet phldrT="[Texte]" custT="1"/>
      <dgm:spPr/>
      <dgm:t>
        <a:bodyPr/>
        <a:lstStyle/>
        <a:p>
          <a:r>
            <a:rPr lang="fr-FR" sz="2000" dirty="0"/>
            <a:t>Transférabilité </a:t>
          </a:r>
        </a:p>
      </dgm:t>
    </dgm:pt>
    <dgm:pt modelId="{240CAD3C-6161-46DD-95EA-51F751BDA64C}" type="parTrans" cxnId="{BF7BC6BF-D8C7-4F33-B667-3467510DDC98}">
      <dgm:prSet/>
      <dgm:spPr/>
      <dgm:t>
        <a:bodyPr/>
        <a:lstStyle/>
        <a:p>
          <a:endParaRPr lang="fr-FR"/>
        </a:p>
      </dgm:t>
    </dgm:pt>
    <dgm:pt modelId="{A5D474C8-7365-4DC1-9691-25E6BD6B0431}" type="sibTrans" cxnId="{BF7BC6BF-D8C7-4F33-B667-3467510DDC98}">
      <dgm:prSet/>
      <dgm:spPr/>
      <dgm:t>
        <a:bodyPr/>
        <a:lstStyle/>
        <a:p>
          <a:endParaRPr lang="fr-FR"/>
        </a:p>
      </dgm:t>
    </dgm:pt>
    <dgm:pt modelId="{6D1BB6A6-A424-43F1-89C8-B360F80128DF}">
      <dgm:prSet phldrT="[Texte]" custT="1"/>
      <dgm:spPr/>
      <dgm:t>
        <a:bodyPr/>
        <a:lstStyle/>
        <a:p>
          <a:r>
            <a:rPr lang="fr-FR" sz="2000" dirty="0"/>
            <a:t>Confirmabilité </a:t>
          </a:r>
        </a:p>
      </dgm:t>
    </dgm:pt>
    <dgm:pt modelId="{7EB9AB68-4667-407D-B29E-C5447590C38A}" type="parTrans" cxnId="{0DF9532A-155D-4061-A369-5A578B66F7C8}">
      <dgm:prSet/>
      <dgm:spPr/>
      <dgm:t>
        <a:bodyPr/>
        <a:lstStyle/>
        <a:p>
          <a:endParaRPr lang="fr-FR"/>
        </a:p>
      </dgm:t>
    </dgm:pt>
    <dgm:pt modelId="{D0CE15E3-6F3D-48F6-811E-4680CCBCDC2C}" type="sibTrans" cxnId="{0DF9532A-155D-4061-A369-5A578B66F7C8}">
      <dgm:prSet/>
      <dgm:spPr/>
      <dgm:t>
        <a:bodyPr/>
        <a:lstStyle/>
        <a:p>
          <a:endParaRPr lang="fr-FR"/>
        </a:p>
      </dgm:t>
    </dgm:pt>
    <dgm:pt modelId="{CFA26A2C-12F5-42F9-B54F-F9B386B3FC25}">
      <dgm:prSet custT="1"/>
      <dgm:spPr/>
      <dgm:t>
        <a:bodyPr/>
        <a:lstStyle/>
        <a:p>
          <a:r>
            <a:rPr lang="fr-FR" sz="2000" dirty="0"/>
            <a:t>crédibilité</a:t>
          </a:r>
        </a:p>
      </dgm:t>
    </dgm:pt>
    <dgm:pt modelId="{5871E9BD-6E24-4D77-9009-BBB1A104E846}" type="parTrans" cxnId="{CFFB5213-D219-4A87-A55F-855DB979166E}">
      <dgm:prSet/>
      <dgm:spPr/>
      <dgm:t>
        <a:bodyPr/>
        <a:lstStyle/>
        <a:p>
          <a:endParaRPr lang="fr-FR"/>
        </a:p>
      </dgm:t>
    </dgm:pt>
    <dgm:pt modelId="{5DF6E8E6-89D6-40B0-914C-D1349C1494D4}" type="sibTrans" cxnId="{CFFB5213-D219-4A87-A55F-855DB979166E}">
      <dgm:prSet/>
      <dgm:spPr/>
      <dgm:t>
        <a:bodyPr/>
        <a:lstStyle/>
        <a:p>
          <a:endParaRPr lang="fr-FR"/>
        </a:p>
      </dgm:t>
    </dgm:pt>
    <dgm:pt modelId="{3888A461-39F9-4CA9-98D8-D96CD00FD561}" type="pres">
      <dgm:prSet presAssocID="{25EDFDC4-3BC9-4515-B47C-B79371C99A02}" presName="rootnode" presStyleCnt="0">
        <dgm:presLayoutVars>
          <dgm:chMax/>
          <dgm:chPref/>
          <dgm:dir/>
          <dgm:animLvl val="lvl"/>
        </dgm:presLayoutVars>
      </dgm:prSet>
      <dgm:spPr/>
    </dgm:pt>
    <dgm:pt modelId="{5F792F79-5DF4-4BB6-A5D4-A6A0F4C835FF}" type="pres">
      <dgm:prSet presAssocID="{4228CC91-B26A-4040-96CC-F6C7C5CDCDFB}" presName="composite" presStyleCnt="0"/>
      <dgm:spPr/>
    </dgm:pt>
    <dgm:pt modelId="{4FB77DE2-5D45-4C38-BC3C-BFC146BD7045}" type="pres">
      <dgm:prSet presAssocID="{4228CC91-B26A-4040-96CC-F6C7C5CDCDFB}" presName="LShape" presStyleLbl="alignNode1" presStyleIdx="0" presStyleCnt="7"/>
      <dgm:spPr/>
    </dgm:pt>
    <dgm:pt modelId="{5773183E-D244-4103-94D4-5A248CBF0F69}" type="pres">
      <dgm:prSet presAssocID="{4228CC91-B26A-4040-96CC-F6C7C5CDCDFB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3E7BDCFF-81B0-4E75-BAAD-9455C00E11E7}" type="pres">
      <dgm:prSet presAssocID="{4228CC91-B26A-4040-96CC-F6C7C5CDCDFB}" presName="Triangle" presStyleLbl="alignNode1" presStyleIdx="1" presStyleCnt="7"/>
      <dgm:spPr/>
    </dgm:pt>
    <dgm:pt modelId="{F59330AB-0E47-4BED-8FBB-1457DF486393}" type="pres">
      <dgm:prSet presAssocID="{04BFE6C7-0CCF-4D3B-94F8-E06F4E2B6E4E}" presName="sibTrans" presStyleCnt="0"/>
      <dgm:spPr/>
    </dgm:pt>
    <dgm:pt modelId="{45252112-6427-4E76-A03B-C99F7A724B50}" type="pres">
      <dgm:prSet presAssocID="{04BFE6C7-0CCF-4D3B-94F8-E06F4E2B6E4E}" presName="space" presStyleCnt="0"/>
      <dgm:spPr/>
    </dgm:pt>
    <dgm:pt modelId="{55B5DFD7-7E6D-451C-AD91-9A7DC8B18025}" type="pres">
      <dgm:prSet presAssocID="{CFA26A2C-12F5-42F9-B54F-F9B386B3FC25}" presName="composite" presStyleCnt="0"/>
      <dgm:spPr/>
    </dgm:pt>
    <dgm:pt modelId="{517F75B8-BBED-4A2D-B221-73D54E4A412F}" type="pres">
      <dgm:prSet presAssocID="{CFA26A2C-12F5-42F9-B54F-F9B386B3FC25}" presName="LShape" presStyleLbl="alignNode1" presStyleIdx="2" presStyleCnt="7"/>
      <dgm:spPr/>
    </dgm:pt>
    <dgm:pt modelId="{99F02AA1-97FC-4CC9-BFD8-027AA54E9D3B}" type="pres">
      <dgm:prSet presAssocID="{CFA26A2C-12F5-42F9-B54F-F9B386B3FC25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D9F06076-372F-43B1-9BBC-AB70C08F1A06}" type="pres">
      <dgm:prSet presAssocID="{CFA26A2C-12F5-42F9-B54F-F9B386B3FC25}" presName="Triangle" presStyleLbl="alignNode1" presStyleIdx="3" presStyleCnt="7"/>
      <dgm:spPr/>
    </dgm:pt>
    <dgm:pt modelId="{A5959231-54E2-4B47-BE93-4EA277658FF0}" type="pres">
      <dgm:prSet presAssocID="{5DF6E8E6-89D6-40B0-914C-D1349C1494D4}" presName="sibTrans" presStyleCnt="0"/>
      <dgm:spPr/>
    </dgm:pt>
    <dgm:pt modelId="{FD445D31-77BF-4274-BA6E-3942499BD568}" type="pres">
      <dgm:prSet presAssocID="{5DF6E8E6-89D6-40B0-914C-D1349C1494D4}" presName="space" presStyleCnt="0"/>
      <dgm:spPr/>
    </dgm:pt>
    <dgm:pt modelId="{E5BF8AB7-EB24-4E0C-B279-439B28762578}" type="pres">
      <dgm:prSet presAssocID="{1E364A2E-AF4E-470F-BDDD-02B46BD3FD5E}" presName="composite" presStyleCnt="0"/>
      <dgm:spPr/>
    </dgm:pt>
    <dgm:pt modelId="{7DAE6ACE-110A-446F-B423-E489E7175699}" type="pres">
      <dgm:prSet presAssocID="{1E364A2E-AF4E-470F-BDDD-02B46BD3FD5E}" presName="LShape" presStyleLbl="alignNode1" presStyleIdx="4" presStyleCnt="7"/>
      <dgm:spPr/>
    </dgm:pt>
    <dgm:pt modelId="{BEDB4244-EE21-461C-A7FB-19B50FAE6853}" type="pres">
      <dgm:prSet presAssocID="{1E364A2E-AF4E-470F-BDDD-02B46BD3FD5E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9604E739-6D0D-4E2B-9C89-095D79911708}" type="pres">
      <dgm:prSet presAssocID="{1E364A2E-AF4E-470F-BDDD-02B46BD3FD5E}" presName="Triangle" presStyleLbl="alignNode1" presStyleIdx="5" presStyleCnt="7"/>
      <dgm:spPr/>
    </dgm:pt>
    <dgm:pt modelId="{59B4661D-69F6-416B-93A2-831F800EC397}" type="pres">
      <dgm:prSet presAssocID="{A5D474C8-7365-4DC1-9691-25E6BD6B0431}" presName="sibTrans" presStyleCnt="0"/>
      <dgm:spPr/>
    </dgm:pt>
    <dgm:pt modelId="{2D251605-758F-4E9D-96A0-DD480971E919}" type="pres">
      <dgm:prSet presAssocID="{A5D474C8-7365-4DC1-9691-25E6BD6B0431}" presName="space" presStyleCnt="0"/>
      <dgm:spPr/>
    </dgm:pt>
    <dgm:pt modelId="{A4108DD3-DBEC-4359-8D5A-8F787E4B4E16}" type="pres">
      <dgm:prSet presAssocID="{6D1BB6A6-A424-43F1-89C8-B360F80128DF}" presName="composite" presStyleCnt="0"/>
      <dgm:spPr/>
    </dgm:pt>
    <dgm:pt modelId="{7F1E9493-8589-4110-9F94-4D48E11CB258}" type="pres">
      <dgm:prSet presAssocID="{6D1BB6A6-A424-43F1-89C8-B360F80128DF}" presName="LShape" presStyleLbl="alignNode1" presStyleIdx="6" presStyleCnt="7"/>
      <dgm:spPr/>
    </dgm:pt>
    <dgm:pt modelId="{15AB6B1A-14F8-4D3B-AAAB-15A171177FBC}" type="pres">
      <dgm:prSet presAssocID="{6D1BB6A6-A424-43F1-89C8-B360F80128DF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FFB5213-D219-4A87-A55F-855DB979166E}" srcId="{25EDFDC4-3BC9-4515-B47C-B79371C99A02}" destId="{CFA26A2C-12F5-42F9-B54F-F9B386B3FC25}" srcOrd="1" destOrd="0" parTransId="{5871E9BD-6E24-4D77-9009-BBB1A104E846}" sibTransId="{5DF6E8E6-89D6-40B0-914C-D1349C1494D4}"/>
    <dgm:cxn modelId="{AB51BA28-5ECF-47B0-A356-A4E9B12DF149}" srcId="{25EDFDC4-3BC9-4515-B47C-B79371C99A02}" destId="{4228CC91-B26A-4040-96CC-F6C7C5CDCDFB}" srcOrd="0" destOrd="0" parTransId="{BD9A1EE6-F050-4146-9744-7988DF54674C}" sibTransId="{04BFE6C7-0CCF-4D3B-94F8-E06F4E2B6E4E}"/>
    <dgm:cxn modelId="{6635722A-B41D-48D6-AB22-51907E32A21A}" type="presOf" srcId="{1E364A2E-AF4E-470F-BDDD-02B46BD3FD5E}" destId="{BEDB4244-EE21-461C-A7FB-19B50FAE6853}" srcOrd="0" destOrd="0" presId="urn:microsoft.com/office/officeart/2009/3/layout/StepUpProcess"/>
    <dgm:cxn modelId="{0DF9532A-155D-4061-A369-5A578B66F7C8}" srcId="{25EDFDC4-3BC9-4515-B47C-B79371C99A02}" destId="{6D1BB6A6-A424-43F1-89C8-B360F80128DF}" srcOrd="3" destOrd="0" parTransId="{7EB9AB68-4667-407D-B29E-C5447590C38A}" sibTransId="{D0CE15E3-6F3D-48F6-811E-4680CCBCDC2C}"/>
    <dgm:cxn modelId="{DC930650-893E-4F67-8242-AF325B8E4995}" type="presOf" srcId="{4228CC91-B26A-4040-96CC-F6C7C5CDCDFB}" destId="{5773183E-D244-4103-94D4-5A248CBF0F69}" srcOrd="0" destOrd="0" presId="urn:microsoft.com/office/officeart/2009/3/layout/StepUpProcess"/>
    <dgm:cxn modelId="{BF7BC6BF-D8C7-4F33-B667-3467510DDC98}" srcId="{25EDFDC4-3BC9-4515-B47C-B79371C99A02}" destId="{1E364A2E-AF4E-470F-BDDD-02B46BD3FD5E}" srcOrd="2" destOrd="0" parTransId="{240CAD3C-6161-46DD-95EA-51F751BDA64C}" sibTransId="{A5D474C8-7365-4DC1-9691-25E6BD6B0431}"/>
    <dgm:cxn modelId="{ABD379EE-7B51-464B-A23F-ABC2D4EA62AC}" type="presOf" srcId="{6D1BB6A6-A424-43F1-89C8-B360F80128DF}" destId="{15AB6B1A-14F8-4D3B-AAAB-15A171177FBC}" srcOrd="0" destOrd="0" presId="urn:microsoft.com/office/officeart/2009/3/layout/StepUpProcess"/>
    <dgm:cxn modelId="{9C2DF8EE-C3DA-4A30-B9A3-CECB3B9551AB}" type="presOf" srcId="{CFA26A2C-12F5-42F9-B54F-F9B386B3FC25}" destId="{99F02AA1-97FC-4CC9-BFD8-027AA54E9D3B}" srcOrd="0" destOrd="0" presId="urn:microsoft.com/office/officeart/2009/3/layout/StepUpProcess"/>
    <dgm:cxn modelId="{88875DF4-80DB-4DA2-9A14-7A04EB8BE431}" type="presOf" srcId="{25EDFDC4-3BC9-4515-B47C-B79371C99A02}" destId="{3888A461-39F9-4CA9-98D8-D96CD00FD561}" srcOrd="0" destOrd="0" presId="urn:microsoft.com/office/officeart/2009/3/layout/StepUpProcess"/>
    <dgm:cxn modelId="{8EE5C0A6-6AF7-42D4-8E87-72D86D49CB2D}" type="presParOf" srcId="{3888A461-39F9-4CA9-98D8-D96CD00FD561}" destId="{5F792F79-5DF4-4BB6-A5D4-A6A0F4C835FF}" srcOrd="0" destOrd="0" presId="urn:microsoft.com/office/officeart/2009/3/layout/StepUpProcess"/>
    <dgm:cxn modelId="{924E6D5D-B0AF-4CFA-9374-198A53332DF3}" type="presParOf" srcId="{5F792F79-5DF4-4BB6-A5D4-A6A0F4C835FF}" destId="{4FB77DE2-5D45-4C38-BC3C-BFC146BD7045}" srcOrd="0" destOrd="0" presId="urn:microsoft.com/office/officeart/2009/3/layout/StepUpProcess"/>
    <dgm:cxn modelId="{9B6E1DB4-9E93-4B76-93C9-BC938863F3DE}" type="presParOf" srcId="{5F792F79-5DF4-4BB6-A5D4-A6A0F4C835FF}" destId="{5773183E-D244-4103-94D4-5A248CBF0F69}" srcOrd="1" destOrd="0" presId="urn:microsoft.com/office/officeart/2009/3/layout/StepUpProcess"/>
    <dgm:cxn modelId="{F2663874-CA4E-4879-B990-4373B731EA82}" type="presParOf" srcId="{5F792F79-5DF4-4BB6-A5D4-A6A0F4C835FF}" destId="{3E7BDCFF-81B0-4E75-BAAD-9455C00E11E7}" srcOrd="2" destOrd="0" presId="urn:microsoft.com/office/officeart/2009/3/layout/StepUpProcess"/>
    <dgm:cxn modelId="{2A5D55F8-AB33-4FAF-BC05-3EBCE88DEEF8}" type="presParOf" srcId="{3888A461-39F9-4CA9-98D8-D96CD00FD561}" destId="{F59330AB-0E47-4BED-8FBB-1457DF486393}" srcOrd="1" destOrd="0" presId="urn:microsoft.com/office/officeart/2009/3/layout/StepUpProcess"/>
    <dgm:cxn modelId="{9BC8F8AC-BF88-4961-898F-A2F2C5D2A66D}" type="presParOf" srcId="{F59330AB-0E47-4BED-8FBB-1457DF486393}" destId="{45252112-6427-4E76-A03B-C99F7A724B50}" srcOrd="0" destOrd="0" presId="urn:microsoft.com/office/officeart/2009/3/layout/StepUpProcess"/>
    <dgm:cxn modelId="{BDDA18BD-5534-43F4-81DC-56A127BDDCF0}" type="presParOf" srcId="{3888A461-39F9-4CA9-98D8-D96CD00FD561}" destId="{55B5DFD7-7E6D-451C-AD91-9A7DC8B18025}" srcOrd="2" destOrd="0" presId="urn:microsoft.com/office/officeart/2009/3/layout/StepUpProcess"/>
    <dgm:cxn modelId="{0CF66BD4-619E-4223-AFC7-1BAD6D02A788}" type="presParOf" srcId="{55B5DFD7-7E6D-451C-AD91-9A7DC8B18025}" destId="{517F75B8-BBED-4A2D-B221-73D54E4A412F}" srcOrd="0" destOrd="0" presId="urn:microsoft.com/office/officeart/2009/3/layout/StepUpProcess"/>
    <dgm:cxn modelId="{C1D48565-4114-4470-8BEE-4F1CC5123075}" type="presParOf" srcId="{55B5DFD7-7E6D-451C-AD91-9A7DC8B18025}" destId="{99F02AA1-97FC-4CC9-BFD8-027AA54E9D3B}" srcOrd="1" destOrd="0" presId="urn:microsoft.com/office/officeart/2009/3/layout/StepUpProcess"/>
    <dgm:cxn modelId="{FE837115-1D25-48BB-AC76-FB93D3E27AB8}" type="presParOf" srcId="{55B5DFD7-7E6D-451C-AD91-9A7DC8B18025}" destId="{D9F06076-372F-43B1-9BBC-AB70C08F1A06}" srcOrd="2" destOrd="0" presId="urn:microsoft.com/office/officeart/2009/3/layout/StepUpProcess"/>
    <dgm:cxn modelId="{CC411584-7D3D-44A5-BD24-5C68F02DF529}" type="presParOf" srcId="{3888A461-39F9-4CA9-98D8-D96CD00FD561}" destId="{A5959231-54E2-4B47-BE93-4EA277658FF0}" srcOrd="3" destOrd="0" presId="urn:microsoft.com/office/officeart/2009/3/layout/StepUpProcess"/>
    <dgm:cxn modelId="{F9C10B11-B7C4-494D-9047-FF5A3F1B8491}" type="presParOf" srcId="{A5959231-54E2-4B47-BE93-4EA277658FF0}" destId="{FD445D31-77BF-4274-BA6E-3942499BD568}" srcOrd="0" destOrd="0" presId="urn:microsoft.com/office/officeart/2009/3/layout/StepUpProcess"/>
    <dgm:cxn modelId="{EE5EF22E-3AA6-4DC7-B6CE-2890B81596BA}" type="presParOf" srcId="{3888A461-39F9-4CA9-98D8-D96CD00FD561}" destId="{E5BF8AB7-EB24-4E0C-B279-439B28762578}" srcOrd="4" destOrd="0" presId="urn:microsoft.com/office/officeart/2009/3/layout/StepUpProcess"/>
    <dgm:cxn modelId="{B34AFA8E-4C94-4633-8C5D-2F434CF2BA53}" type="presParOf" srcId="{E5BF8AB7-EB24-4E0C-B279-439B28762578}" destId="{7DAE6ACE-110A-446F-B423-E489E7175699}" srcOrd="0" destOrd="0" presId="urn:microsoft.com/office/officeart/2009/3/layout/StepUpProcess"/>
    <dgm:cxn modelId="{91D8C0CE-4756-45CF-81C9-29003C031C07}" type="presParOf" srcId="{E5BF8AB7-EB24-4E0C-B279-439B28762578}" destId="{BEDB4244-EE21-461C-A7FB-19B50FAE6853}" srcOrd="1" destOrd="0" presId="urn:microsoft.com/office/officeart/2009/3/layout/StepUpProcess"/>
    <dgm:cxn modelId="{9FDD26DC-6715-427D-85E0-6FF9504889DB}" type="presParOf" srcId="{E5BF8AB7-EB24-4E0C-B279-439B28762578}" destId="{9604E739-6D0D-4E2B-9C89-095D79911708}" srcOrd="2" destOrd="0" presId="urn:microsoft.com/office/officeart/2009/3/layout/StepUpProcess"/>
    <dgm:cxn modelId="{1B19AEEA-B02B-4171-A13D-D8D5774AD91C}" type="presParOf" srcId="{3888A461-39F9-4CA9-98D8-D96CD00FD561}" destId="{59B4661D-69F6-416B-93A2-831F800EC397}" srcOrd="5" destOrd="0" presId="urn:microsoft.com/office/officeart/2009/3/layout/StepUpProcess"/>
    <dgm:cxn modelId="{FF8A7595-BB3F-4BC5-9786-D65A539FEF96}" type="presParOf" srcId="{59B4661D-69F6-416B-93A2-831F800EC397}" destId="{2D251605-758F-4E9D-96A0-DD480971E919}" srcOrd="0" destOrd="0" presId="urn:microsoft.com/office/officeart/2009/3/layout/StepUpProcess"/>
    <dgm:cxn modelId="{793DB0AF-9074-4F7C-BB89-E7D3B27E9B72}" type="presParOf" srcId="{3888A461-39F9-4CA9-98D8-D96CD00FD561}" destId="{A4108DD3-DBEC-4359-8D5A-8F787E4B4E16}" srcOrd="6" destOrd="0" presId="urn:microsoft.com/office/officeart/2009/3/layout/StepUpProcess"/>
    <dgm:cxn modelId="{80080D23-D35A-454E-8B2F-2B99D57064D3}" type="presParOf" srcId="{A4108DD3-DBEC-4359-8D5A-8F787E4B4E16}" destId="{7F1E9493-8589-4110-9F94-4D48E11CB258}" srcOrd="0" destOrd="0" presId="urn:microsoft.com/office/officeart/2009/3/layout/StepUpProcess"/>
    <dgm:cxn modelId="{2B7122F4-07D2-40BE-9BFA-EFEF22748C35}" type="presParOf" srcId="{A4108DD3-DBEC-4359-8D5A-8F787E4B4E16}" destId="{15AB6B1A-14F8-4D3B-AAAB-15A171177FB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02444C8-DB7A-4D19-B8F9-A7C9A4B5D762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B6D0196-782D-48C5-AB6B-2FC85C54FEFD}">
      <dgm:prSet phldrT="[Texte]" custT="1"/>
      <dgm:spPr/>
      <dgm:t>
        <a:bodyPr/>
        <a:lstStyle/>
        <a:p>
          <a:r>
            <a:rPr lang="fr-FR" sz="4000" dirty="0"/>
            <a:t>Fiabilité </a:t>
          </a:r>
        </a:p>
      </dgm:t>
    </dgm:pt>
    <dgm:pt modelId="{5500D2B6-16F2-40F0-B909-F9DB9CC15CA8}" type="parTrans" cxnId="{840E4D69-7039-417F-AD69-F957062AFAEA}">
      <dgm:prSet/>
      <dgm:spPr/>
      <dgm:t>
        <a:bodyPr/>
        <a:lstStyle/>
        <a:p>
          <a:endParaRPr lang="fr-FR"/>
        </a:p>
      </dgm:t>
    </dgm:pt>
    <dgm:pt modelId="{481D23A3-65EC-4448-BED4-62124C98CB67}" type="sibTrans" cxnId="{840E4D69-7039-417F-AD69-F957062AFAEA}">
      <dgm:prSet/>
      <dgm:spPr/>
      <dgm:t>
        <a:bodyPr/>
        <a:lstStyle/>
        <a:p>
          <a:endParaRPr lang="fr-FR"/>
        </a:p>
      </dgm:t>
    </dgm:pt>
    <dgm:pt modelId="{54D9A405-147D-471A-8C63-A33116749664}">
      <dgm:prSet phldrT="[Texte]"/>
      <dgm:spPr/>
      <dgm:t>
        <a:bodyPr/>
        <a:lstStyle/>
        <a:p>
          <a:r>
            <a:rPr lang="fr-FR" dirty="0"/>
            <a:t>Répétabilité </a:t>
          </a:r>
        </a:p>
      </dgm:t>
    </dgm:pt>
    <dgm:pt modelId="{608935CE-277B-4E7B-A052-A551F76BFA99}" type="parTrans" cxnId="{A38718C8-30B5-429C-BA7D-1294EE5250CB}">
      <dgm:prSet/>
      <dgm:spPr/>
      <dgm:t>
        <a:bodyPr/>
        <a:lstStyle/>
        <a:p>
          <a:endParaRPr lang="fr-FR"/>
        </a:p>
      </dgm:t>
    </dgm:pt>
    <dgm:pt modelId="{92550BAA-9BAC-47B3-8891-FC68C59A2D16}" type="sibTrans" cxnId="{A38718C8-30B5-429C-BA7D-1294EE5250CB}">
      <dgm:prSet/>
      <dgm:spPr/>
      <dgm:t>
        <a:bodyPr/>
        <a:lstStyle/>
        <a:p>
          <a:endParaRPr lang="fr-FR"/>
        </a:p>
      </dgm:t>
    </dgm:pt>
    <dgm:pt modelId="{F7983C70-5D77-412D-A568-26E796B958E8}">
      <dgm:prSet phldrT="[Texte]"/>
      <dgm:spPr/>
      <dgm:t>
        <a:bodyPr/>
        <a:lstStyle/>
        <a:p>
          <a:r>
            <a:rPr lang="fr-FR" dirty="0"/>
            <a:t>Stabilité </a:t>
          </a:r>
        </a:p>
      </dgm:t>
    </dgm:pt>
    <dgm:pt modelId="{2CFB0E26-BAC7-4997-9925-A32C54DC0ACD}" type="parTrans" cxnId="{4239D938-E866-41BB-A5E0-1ABF25323B32}">
      <dgm:prSet/>
      <dgm:spPr/>
      <dgm:t>
        <a:bodyPr/>
        <a:lstStyle/>
        <a:p>
          <a:endParaRPr lang="fr-FR"/>
        </a:p>
      </dgm:t>
    </dgm:pt>
    <dgm:pt modelId="{041AB117-CFF8-48B3-B297-38789A166EAB}" type="sibTrans" cxnId="{4239D938-E866-41BB-A5E0-1ABF25323B32}">
      <dgm:prSet/>
      <dgm:spPr/>
      <dgm:t>
        <a:bodyPr/>
        <a:lstStyle/>
        <a:p>
          <a:endParaRPr lang="fr-FR"/>
        </a:p>
      </dgm:t>
    </dgm:pt>
    <dgm:pt modelId="{7045383A-A9C5-4AF4-93CA-68A44BA590CD}">
      <dgm:prSet phldrT="[Texte]"/>
      <dgm:spPr/>
      <dgm:t>
        <a:bodyPr/>
        <a:lstStyle/>
        <a:p>
          <a:r>
            <a:rPr lang="fr-FR" dirty="0"/>
            <a:t>similarité</a:t>
          </a:r>
        </a:p>
      </dgm:t>
    </dgm:pt>
    <dgm:pt modelId="{F12AEA41-BD9B-47D7-ACB7-EB90C2804E09}" type="parTrans" cxnId="{9DD31897-7A04-46BF-8BD6-4BAAB5FE3DD3}">
      <dgm:prSet/>
      <dgm:spPr/>
      <dgm:t>
        <a:bodyPr/>
        <a:lstStyle/>
        <a:p>
          <a:endParaRPr lang="fr-FR"/>
        </a:p>
      </dgm:t>
    </dgm:pt>
    <dgm:pt modelId="{DE0C927A-4EA4-4020-B6AA-EBC8FC22748E}" type="sibTrans" cxnId="{9DD31897-7A04-46BF-8BD6-4BAAB5FE3DD3}">
      <dgm:prSet/>
      <dgm:spPr/>
      <dgm:t>
        <a:bodyPr/>
        <a:lstStyle/>
        <a:p>
          <a:endParaRPr lang="fr-FR"/>
        </a:p>
      </dgm:t>
    </dgm:pt>
    <dgm:pt modelId="{D7CBC1FF-50AA-4083-9D7E-5D135EE8AD19}" type="pres">
      <dgm:prSet presAssocID="{D02444C8-DB7A-4D19-B8F9-A7C9A4B5D762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48D2057-D706-4F45-96E0-B16E429C5063}" type="pres">
      <dgm:prSet presAssocID="{4B6D0196-782D-48C5-AB6B-2FC85C54FEFD}" presName="hierRoot1" presStyleCnt="0">
        <dgm:presLayoutVars>
          <dgm:hierBranch val="init"/>
        </dgm:presLayoutVars>
      </dgm:prSet>
      <dgm:spPr/>
    </dgm:pt>
    <dgm:pt modelId="{667F5C4B-D768-493C-9880-854B5FD89648}" type="pres">
      <dgm:prSet presAssocID="{4B6D0196-782D-48C5-AB6B-2FC85C54FEFD}" presName="rootComposite1" presStyleCnt="0"/>
      <dgm:spPr/>
    </dgm:pt>
    <dgm:pt modelId="{82CA39FE-92CA-48DF-8447-35A084CEF639}" type="pres">
      <dgm:prSet presAssocID="{4B6D0196-782D-48C5-AB6B-2FC85C54FEFD}" presName="rootText1" presStyleLbl="alignAcc1" presStyleIdx="0" presStyleCnt="0">
        <dgm:presLayoutVars>
          <dgm:chPref val="3"/>
        </dgm:presLayoutVars>
      </dgm:prSet>
      <dgm:spPr/>
    </dgm:pt>
    <dgm:pt modelId="{ECD4001E-4ACE-460E-9FAF-D595D23F0731}" type="pres">
      <dgm:prSet presAssocID="{4B6D0196-782D-48C5-AB6B-2FC85C54FEFD}" presName="topArc1" presStyleLbl="parChTrans1D1" presStyleIdx="0" presStyleCnt="8"/>
      <dgm:spPr/>
    </dgm:pt>
    <dgm:pt modelId="{3E43F5E0-5BEB-4A88-AD0C-01BBE3D2B379}" type="pres">
      <dgm:prSet presAssocID="{4B6D0196-782D-48C5-AB6B-2FC85C54FEFD}" presName="bottomArc1" presStyleLbl="parChTrans1D1" presStyleIdx="1" presStyleCnt="8"/>
      <dgm:spPr/>
    </dgm:pt>
    <dgm:pt modelId="{42C01A61-CF0F-40D1-AC4E-7160B17B2A99}" type="pres">
      <dgm:prSet presAssocID="{4B6D0196-782D-48C5-AB6B-2FC85C54FEFD}" presName="topConnNode1" presStyleLbl="node1" presStyleIdx="0" presStyleCnt="0"/>
      <dgm:spPr/>
    </dgm:pt>
    <dgm:pt modelId="{D77B9474-4030-4FEF-9049-E9137979F6DA}" type="pres">
      <dgm:prSet presAssocID="{4B6D0196-782D-48C5-AB6B-2FC85C54FEFD}" presName="hierChild2" presStyleCnt="0"/>
      <dgm:spPr/>
    </dgm:pt>
    <dgm:pt modelId="{116EA932-20FC-4DE7-9260-1CD222B8FE97}" type="pres">
      <dgm:prSet presAssocID="{608935CE-277B-4E7B-A052-A551F76BFA99}" presName="Name28" presStyleLbl="parChTrans1D2" presStyleIdx="0" presStyleCnt="3"/>
      <dgm:spPr/>
    </dgm:pt>
    <dgm:pt modelId="{A8023429-FD27-4DAE-9866-6613D1EB4005}" type="pres">
      <dgm:prSet presAssocID="{54D9A405-147D-471A-8C63-A33116749664}" presName="hierRoot2" presStyleCnt="0">
        <dgm:presLayoutVars>
          <dgm:hierBranch val="init"/>
        </dgm:presLayoutVars>
      </dgm:prSet>
      <dgm:spPr/>
    </dgm:pt>
    <dgm:pt modelId="{62E57A22-DA76-4F15-A0E6-439D2F942643}" type="pres">
      <dgm:prSet presAssocID="{54D9A405-147D-471A-8C63-A33116749664}" presName="rootComposite2" presStyleCnt="0"/>
      <dgm:spPr/>
    </dgm:pt>
    <dgm:pt modelId="{6B93D4DF-9D80-438E-B951-3AA2F3DB8CDB}" type="pres">
      <dgm:prSet presAssocID="{54D9A405-147D-471A-8C63-A33116749664}" presName="rootText2" presStyleLbl="alignAcc1" presStyleIdx="0" presStyleCnt="0">
        <dgm:presLayoutVars>
          <dgm:chPref val="3"/>
        </dgm:presLayoutVars>
      </dgm:prSet>
      <dgm:spPr/>
    </dgm:pt>
    <dgm:pt modelId="{7879A2A6-9AD3-477F-830F-888C50755EFF}" type="pres">
      <dgm:prSet presAssocID="{54D9A405-147D-471A-8C63-A33116749664}" presName="topArc2" presStyleLbl="parChTrans1D1" presStyleIdx="2" presStyleCnt="8"/>
      <dgm:spPr/>
    </dgm:pt>
    <dgm:pt modelId="{13FC34CF-9D64-4C72-ADBE-DB09981F8772}" type="pres">
      <dgm:prSet presAssocID="{54D9A405-147D-471A-8C63-A33116749664}" presName="bottomArc2" presStyleLbl="parChTrans1D1" presStyleIdx="3" presStyleCnt="8"/>
      <dgm:spPr/>
    </dgm:pt>
    <dgm:pt modelId="{1EDC4FC8-427F-458E-B566-40D1D537AE82}" type="pres">
      <dgm:prSet presAssocID="{54D9A405-147D-471A-8C63-A33116749664}" presName="topConnNode2" presStyleLbl="node2" presStyleIdx="0" presStyleCnt="0"/>
      <dgm:spPr/>
    </dgm:pt>
    <dgm:pt modelId="{F0EEF441-7120-4942-B08E-0E2FB0346D17}" type="pres">
      <dgm:prSet presAssocID="{54D9A405-147D-471A-8C63-A33116749664}" presName="hierChild4" presStyleCnt="0"/>
      <dgm:spPr/>
    </dgm:pt>
    <dgm:pt modelId="{1B6B0BB2-898B-459D-B8FD-B4E0746A584E}" type="pres">
      <dgm:prSet presAssocID="{54D9A405-147D-471A-8C63-A33116749664}" presName="hierChild5" presStyleCnt="0"/>
      <dgm:spPr/>
    </dgm:pt>
    <dgm:pt modelId="{D5ECEB05-9130-45CA-9BC4-CEF6A7486F6F}" type="pres">
      <dgm:prSet presAssocID="{2CFB0E26-BAC7-4997-9925-A32C54DC0ACD}" presName="Name28" presStyleLbl="parChTrans1D2" presStyleIdx="1" presStyleCnt="3"/>
      <dgm:spPr/>
    </dgm:pt>
    <dgm:pt modelId="{4166DBB8-CD71-4596-A71F-3FAF1234463C}" type="pres">
      <dgm:prSet presAssocID="{F7983C70-5D77-412D-A568-26E796B958E8}" presName="hierRoot2" presStyleCnt="0">
        <dgm:presLayoutVars>
          <dgm:hierBranch val="init"/>
        </dgm:presLayoutVars>
      </dgm:prSet>
      <dgm:spPr/>
    </dgm:pt>
    <dgm:pt modelId="{4C0CCD23-F861-45B1-96B6-4FE8C3774315}" type="pres">
      <dgm:prSet presAssocID="{F7983C70-5D77-412D-A568-26E796B958E8}" presName="rootComposite2" presStyleCnt="0"/>
      <dgm:spPr/>
    </dgm:pt>
    <dgm:pt modelId="{E261F1DA-32B0-4B8F-8EA4-08ECF5EDCD38}" type="pres">
      <dgm:prSet presAssocID="{F7983C70-5D77-412D-A568-26E796B958E8}" presName="rootText2" presStyleLbl="alignAcc1" presStyleIdx="0" presStyleCnt="0">
        <dgm:presLayoutVars>
          <dgm:chPref val="3"/>
        </dgm:presLayoutVars>
      </dgm:prSet>
      <dgm:spPr/>
    </dgm:pt>
    <dgm:pt modelId="{A0ECC91D-EEB6-41AD-807D-241BAB593E2A}" type="pres">
      <dgm:prSet presAssocID="{F7983C70-5D77-412D-A568-26E796B958E8}" presName="topArc2" presStyleLbl="parChTrans1D1" presStyleIdx="4" presStyleCnt="8"/>
      <dgm:spPr/>
    </dgm:pt>
    <dgm:pt modelId="{F26E5950-37B3-4C04-8888-0DD107C26D7C}" type="pres">
      <dgm:prSet presAssocID="{F7983C70-5D77-412D-A568-26E796B958E8}" presName="bottomArc2" presStyleLbl="parChTrans1D1" presStyleIdx="5" presStyleCnt="8"/>
      <dgm:spPr/>
    </dgm:pt>
    <dgm:pt modelId="{397151DA-0365-4A18-A122-0C6BB03C395C}" type="pres">
      <dgm:prSet presAssocID="{F7983C70-5D77-412D-A568-26E796B958E8}" presName="topConnNode2" presStyleLbl="node2" presStyleIdx="0" presStyleCnt="0"/>
      <dgm:spPr/>
    </dgm:pt>
    <dgm:pt modelId="{74FF7AE5-E6A2-4C17-B261-A155A283487E}" type="pres">
      <dgm:prSet presAssocID="{F7983C70-5D77-412D-A568-26E796B958E8}" presName="hierChild4" presStyleCnt="0"/>
      <dgm:spPr/>
    </dgm:pt>
    <dgm:pt modelId="{7D8DA892-C7A1-4A14-97EC-5141532C16E9}" type="pres">
      <dgm:prSet presAssocID="{F7983C70-5D77-412D-A568-26E796B958E8}" presName="hierChild5" presStyleCnt="0"/>
      <dgm:spPr/>
    </dgm:pt>
    <dgm:pt modelId="{08B6F3AF-925F-4842-B777-06BE1A928BDE}" type="pres">
      <dgm:prSet presAssocID="{F12AEA41-BD9B-47D7-ACB7-EB90C2804E09}" presName="Name28" presStyleLbl="parChTrans1D2" presStyleIdx="2" presStyleCnt="3"/>
      <dgm:spPr/>
    </dgm:pt>
    <dgm:pt modelId="{D8A108F3-837D-4855-81E5-FFEEBDC6CCD8}" type="pres">
      <dgm:prSet presAssocID="{7045383A-A9C5-4AF4-93CA-68A44BA590CD}" presName="hierRoot2" presStyleCnt="0">
        <dgm:presLayoutVars>
          <dgm:hierBranch val="init"/>
        </dgm:presLayoutVars>
      </dgm:prSet>
      <dgm:spPr/>
    </dgm:pt>
    <dgm:pt modelId="{6076470B-6229-4AB4-8DC9-E5DBBE41A926}" type="pres">
      <dgm:prSet presAssocID="{7045383A-A9C5-4AF4-93CA-68A44BA590CD}" presName="rootComposite2" presStyleCnt="0"/>
      <dgm:spPr/>
    </dgm:pt>
    <dgm:pt modelId="{A3449048-857C-4C1F-8446-3AFBD2082E15}" type="pres">
      <dgm:prSet presAssocID="{7045383A-A9C5-4AF4-93CA-68A44BA590CD}" presName="rootText2" presStyleLbl="alignAcc1" presStyleIdx="0" presStyleCnt="0">
        <dgm:presLayoutVars>
          <dgm:chPref val="3"/>
        </dgm:presLayoutVars>
      </dgm:prSet>
      <dgm:spPr/>
    </dgm:pt>
    <dgm:pt modelId="{99F703B4-FD66-4F19-8F82-1B11803488FB}" type="pres">
      <dgm:prSet presAssocID="{7045383A-A9C5-4AF4-93CA-68A44BA590CD}" presName="topArc2" presStyleLbl="parChTrans1D1" presStyleIdx="6" presStyleCnt="8"/>
      <dgm:spPr/>
    </dgm:pt>
    <dgm:pt modelId="{80181BB8-57FD-4751-8597-35D4C4BFFA1C}" type="pres">
      <dgm:prSet presAssocID="{7045383A-A9C5-4AF4-93CA-68A44BA590CD}" presName="bottomArc2" presStyleLbl="parChTrans1D1" presStyleIdx="7" presStyleCnt="8"/>
      <dgm:spPr/>
    </dgm:pt>
    <dgm:pt modelId="{E7FEFAE5-046A-40CD-8892-366919512825}" type="pres">
      <dgm:prSet presAssocID="{7045383A-A9C5-4AF4-93CA-68A44BA590CD}" presName="topConnNode2" presStyleLbl="node2" presStyleIdx="0" presStyleCnt="0"/>
      <dgm:spPr/>
    </dgm:pt>
    <dgm:pt modelId="{CDACF631-53D0-4E7D-98FF-600B0935D2FF}" type="pres">
      <dgm:prSet presAssocID="{7045383A-A9C5-4AF4-93CA-68A44BA590CD}" presName="hierChild4" presStyleCnt="0"/>
      <dgm:spPr/>
    </dgm:pt>
    <dgm:pt modelId="{A76AD366-5ED4-4F71-83B1-090DFFE24B3A}" type="pres">
      <dgm:prSet presAssocID="{7045383A-A9C5-4AF4-93CA-68A44BA590CD}" presName="hierChild5" presStyleCnt="0"/>
      <dgm:spPr/>
    </dgm:pt>
    <dgm:pt modelId="{B57922B1-BC44-4771-A3D3-CD90245E30D8}" type="pres">
      <dgm:prSet presAssocID="{4B6D0196-782D-48C5-AB6B-2FC85C54FEFD}" presName="hierChild3" presStyleCnt="0"/>
      <dgm:spPr/>
    </dgm:pt>
  </dgm:ptLst>
  <dgm:cxnLst>
    <dgm:cxn modelId="{56EE0721-28C2-42C4-B54B-D3ECDD595130}" type="presOf" srcId="{F12AEA41-BD9B-47D7-ACB7-EB90C2804E09}" destId="{08B6F3AF-925F-4842-B777-06BE1A928BDE}" srcOrd="0" destOrd="0" presId="urn:microsoft.com/office/officeart/2008/layout/HalfCircleOrganizationChart"/>
    <dgm:cxn modelId="{67342D27-47AD-4026-87FC-09C236AA960B}" type="presOf" srcId="{2CFB0E26-BAC7-4997-9925-A32C54DC0ACD}" destId="{D5ECEB05-9130-45CA-9BC4-CEF6A7486F6F}" srcOrd="0" destOrd="0" presId="urn:microsoft.com/office/officeart/2008/layout/HalfCircleOrganizationChart"/>
    <dgm:cxn modelId="{9DBBDD27-EF33-48BF-BD26-FB57576999E1}" type="presOf" srcId="{D02444C8-DB7A-4D19-B8F9-A7C9A4B5D762}" destId="{D7CBC1FF-50AA-4083-9D7E-5D135EE8AD19}" srcOrd="0" destOrd="0" presId="urn:microsoft.com/office/officeart/2008/layout/HalfCircleOrganizationChart"/>
    <dgm:cxn modelId="{68D9CB2E-437E-4534-B5A0-6978374ECA36}" type="presOf" srcId="{7045383A-A9C5-4AF4-93CA-68A44BA590CD}" destId="{A3449048-857C-4C1F-8446-3AFBD2082E15}" srcOrd="0" destOrd="0" presId="urn:microsoft.com/office/officeart/2008/layout/HalfCircleOrganizationChart"/>
    <dgm:cxn modelId="{4239D938-E866-41BB-A5E0-1ABF25323B32}" srcId="{4B6D0196-782D-48C5-AB6B-2FC85C54FEFD}" destId="{F7983C70-5D77-412D-A568-26E796B958E8}" srcOrd="1" destOrd="0" parTransId="{2CFB0E26-BAC7-4997-9925-A32C54DC0ACD}" sibTransId="{041AB117-CFF8-48B3-B297-38789A166EAB}"/>
    <dgm:cxn modelId="{3B085145-CF7B-483A-9CE3-FE7D4843EB96}" type="presOf" srcId="{54D9A405-147D-471A-8C63-A33116749664}" destId="{6B93D4DF-9D80-438E-B951-3AA2F3DB8CDB}" srcOrd="0" destOrd="0" presId="urn:microsoft.com/office/officeart/2008/layout/HalfCircleOrganizationChart"/>
    <dgm:cxn modelId="{23C04168-CB44-4E37-BE45-42BAD86919CF}" type="presOf" srcId="{F7983C70-5D77-412D-A568-26E796B958E8}" destId="{397151DA-0365-4A18-A122-0C6BB03C395C}" srcOrd="1" destOrd="0" presId="urn:microsoft.com/office/officeart/2008/layout/HalfCircleOrganizationChart"/>
    <dgm:cxn modelId="{840E4D69-7039-417F-AD69-F957062AFAEA}" srcId="{D02444C8-DB7A-4D19-B8F9-A7C9A4B5D762}" destId="{4B6D0196-782D-48C5-AB6B-2FC85C54FEFD}" srcOrd="0" destOrd="0" parTransId="{5500D2B6-16F2-40F0-B909-F9DB9CC15CA8}" sibTransId="{481D23A3-65EC-4448-BED4-62124C98CB67}"/>
    <dgm:cxn modelId="{3A55364A-3ABC-48DF-AA7D-50F3CDAEED2D}" type="presOf" srcId="{608935CE-277B-4E7B-A052-A551F76BFA99}" destId="{116EA932-20FC-4DE7-9260-1CD222B8FE97}" srcOrd="0" destOrd="0" presId="urn:microsoft.com/office/officeart/2008/layout/HalfCircleOrganizationChart"/>
    <dgm:cxn modelId="{EF180E4E-3374-4BBA-BCE2-BBA830D8EDD5}" type="presOf" srcId="{7045383A-A9C5-4AF4-93CA-68A44BA590CD}" destId="{E7FEFAE5-046A-40CD-8892-366919512825}" srcOrd="1" destOrd="0" presId="urn:microsoft.com/office/officeart/2008/layout/HalfCircleOrganizationChart"/>
    <dgm:cxn modelId="{DF7B0773-F64F-4E08-ADC1-6991D11C9C96}" type="presOf" srcId="{F7983C70-5D77-412D-A568-26E796B958E8}" destId="{E261F1DA-32B0-4B8F-8EA4-08ECF5EDCD38}" srcOrd="0" destOrd="0" presId="urn:microsoft.com/office/officeart/2008/layout/HalfCircleOrganizationChart"/>
    <dgm:cxn modelId="{FF7C785A-37C4-42BD-8596-CE946623ABB9}" type="presOf" srcId="{4B6D0196-782D-48C5-AB6B-2FC85C54FEFD}" destId="{82CA39FE-92CA-48DF-8447-35A084CEF639}" srcOrd="0" destOrd="0" presId="urn:microsoft.com/office/officeart/2008/layout/HalfCircleOrganizationChart"/>
    <dgm:cxn modelId="{2B46BB84-A1A8-4CC5-BDC2-E45B8EBCD99A}" type="presOf" srcId="{4B6D0196-782D-48C5-AB6B-2FC85C54FEFD}" destId="{42C01A61-CF0F-40D1-AC4E-7160B17B2A99}" srcOrd="1" destOrd="0" presId="urn:microsoft.com/office/officeart/2008/layout/HalfCircleOrganizationChart"/>
    <dgm:cxn modelId="{9DD31897-7A04-46BF-8BD6-4BAAB5FE3DD3}" srcId="{4B6D0196-782D-48C5-AB6B-2FC85C54FEFD}" destId="{7045383A-A9C5-4AF4-93CA-68A44BA590CD}" srcOrd="2" destOrd="0" parTransId="{F12AEA41-BD9B-47D7-ACB7-EB90C2804E09}" sibTransId="{DE0C927A-4EA4-4020-B6AA-EBC8FC22748E}"/>
    <dgm:cxn modelId="{3A5988B2-38C0-4538-9949-40A844317178}" type="presOf" srcId="{54D9A405-147D-471A-8C63-A33116749664}" destId="{1EDC4FC8-427F-458E-B566-40D1D537AE82}" srcOrd="1" destOrd="0" presId="urn:microsoft.com/office/officeart/2008/layout/HalfCircleOrganizationChart"/>
    <dgm:cxn modelId="{A38718C8-30B5-429C-BA7D-1294EE5250CB}" srcId="{4B6D0196-782D-48C5-AB6B-2FC85C54FEFD}" destId="{54D9A405-147D-471A-8C63-A33116749664}" srcOrd="0" destOrd="0" parTransId="{608935CE-277B-4E7B-A052-A551F76BFA99}" sibTransId="{92550BAA-9BAC-47B3-8891-FC68C59A2D16}"/>
    <dgm:cxn modelId="{F5824191-8F43-4CAB-A174-CB0839FFCF6A}" type="presParOf" srcId="{D7CBC1FF-50AA-4083-9D7E-5D135EE8AD19}" destId="{648D2057-D706-4F45-96E0-B16E429C5063}" srcOrd="0" destOrd="0" presId="urn:microsoft.com/office/officeart/2008/layout/HalfCircleOrganizationChart"/>
    <dgm:cxn modelId="{FD1FD4AE-D5B6-4840-A678-EA27AFC70191}" type="presParOf" srcId="{648D2057-D706-4F45-96E0-B16E429C5063}" destId="{667F5C4B-D768-493C-9880-854B5FD89648}" srcOrd="0" destOrd="0" presId="urn:microsoft.com/office/officeart/2008/layout/HalfCircleOrganizationChart"/>
    <dgm:cxn modelId="{BB8A0468-AFFE-4B58-8634-17148667AB40}" type="presParOf" srcId="{667F5C4B-D768-493C-9880-854B5FD89648}" destId="{82CA39FE-92CA-48DF-8447-35A084CEF639}" srcOrd="0" destOrd="0" presId="urn:microsoft.com/office/officeart/2008/layout/HalfCircleOrganizationChart"/>
    <dgm:cxn modelId="{75746647-9A7D-423B-BBC6-B291C4043D2A}" type="presParOf" srcId="{667F5C4B-D768-493C-9880-854B5FD89648}" destId="{ECD4001E-4ACE-460E-9FAF-D595D23F0731}" srcOrd="1" destOrd="0" presId="urn:microsoft.com/office/officeart/2008/layout/HalfCircleOrganizationChart"/>
    <dgm:cxn modelId="{324B2964-A510-454C-A4AB-08F146020B42}" type="presParOf" srcId="{667F5C4B-D768-493C-9880-854B5FD89648}" destId="{3E43F5E0-5BEB-4A88-AD0C-01BBE3D2B379}" srcOrd="2" destOrd="0" presId="urn:microsoft.com/office/officeart/2008/layout/HalfCircleOrganizationChart"/>
    <dgm:cxn modelId="{971D22F1-8F7E-44C4-9543-6B0987CFC441}" type="presParOf" srcId="{667F5C4B-D768-493C-9880-854B5FD89648}" destId="{42C01A61-CF0F-40D1-AC4E-7160B17B2A99}" srcOrd="3" destOrd="0" presId="urn:microsoft.com/office/officeart/2008/layout/HalfCircleOrganizationChart"/>
    <dgm:cxn modelId="{9D4DF39B-D038-4C92-A2F4-8A8ED54B24E9}" type="presParOf" srcId="{648D2057-D706-4F45-96E0-B16E429C5063}" destId="{D77B9474-4030-4FEF-9049-E9137979F6DA}" srcOrd="1" destOrd="0" presId="urn:microsoft.com/office/officeart/2008/layout/HalfCircleOrganizationChart"/>
    <dgm:cxn modelId="{5E5F0F7C-C34E-496D-8E85-16E6EAA39892}" type="presParOf" srcId="{D77B9474-4030-4FEF-9049-E9137979F6DA}" destId="{116EA932-20FC-4DE7-9260-1CD222B8FE97}" srcOrd="0" destOrd="0" presId="urn:microsoft.com/office/officeart/2008/layout/HalfCircleOrganizationChart"/>
    <dgm:cxn modelId="{25885A4B-5392-4E97-BF3E-F895C40ABB5F}" type="presParOf" srcId="{D77B9474-4030-4FEF-9049-E9137979F6DA}" destId="{A8023429-FD27-4DAE-9866-6613D1EB4005}" srcOrd="1" destOrd="0" presId="urn:microsoft.com/office/officeart/2008/layout/HalfCircleOrganizationChart"/>
    <dgm:cxn modelId="{7A76BF4B-8F1E-44D6-AC52-4AA0CFF15A3C}" type="presParOf" srcId="{A8023429-FD27-4DAE-9866-6613D1EB4005}" destId="{62E57A22-DA76-4F15-A0E6-439D2F942643}" srcOrd="0" destOrd="0" presId="urn:microsoft.com/office/officeart/2008/layout/HalfCircleOrganizationChart"/>
    <dgm:cxn modelId="{A35BE540-F6F3-45CF-9380-89B8AEEE5755}" type="presParOf" srcId="{62E57A22-DA76-4F15-A0E6-439D2F942643}" destId="{6B93D4DF-9D80-438E-B951-3AA2F3DB8CDB}" srcOrd="0" destOrd="0" presId="urn:microsoft.com/office/officeart/2008/layout/HalfCircleOrganizationChart"/>
    <dgm:cxn modelId="{750DEC90-0001-4395-946D-EE9F4185AB45}" type="presParOf" srcId="{62E57A22-DA76-4F15-A0E6-439D2F942643}" destId="{7879A2A6-9AD3-477F-830F-888C50755EFF}" srcOrd="1" destOrd="0" presId="urn:microsoft.com/office/officeart/2008/layout/HalfCircleOrganizationChart"/>
    <dgm:cxn modelId="{64D8F7AA-E070-41C4-9354-F983B4EB81D3}" type="presParOf" srcId="{62E57A22-DA76-4F15-A0E6-439D2F942643}" destId="{13FC34CF-9D64-4C72-ADBE-DB09981F8772}" srcOrd="2" destOrd="0" presId="urn:microsoft.com/office/officeart/2008/layout/HalfCircleOrganizationChart"/>
    <dgm:cxn modelId="{C0392D14-A397-401D-8CE1-0A3E75B3D4D1}" type="presParOf" srcId="{62E57A22-DA76-4F15-A0E6-439D2F942643}" destId="{1EDC4FC8-427F-458E-B566-40D1D537AE82}" srcOrd="3" destOrd="0" presId="urn:microsoft.com/office/officeart/2008/layout/HalfCircleOrganizationChart"/>
    <dgm:cxn modelId="{38055E63-93DE-4FCB-839F-32B1CB992630}" type="presParOf" srcId="{A8023429-FD27-4DAE-9866-6613D1EB4005}" destId="{F0EEF441-7120-4942-B08E-0E2FB0346D17}" srcOrd="1" destOrd="0" presId="urn:microsoft.com/office/officeart/2008/layout/HalfCircleOrganizationChart"/>
    <dgm:cxn modelId="{3556CC38-8C83-4085-B6C3-11EF0A014453}" type="presParOf" srcId="{A8023429-FD27-4DAE-9866-6613D1EB4005}" destId="{1B6B0BB2-898B-459D-B8FD-B4E0746A584E}" srcOrd="2" destOrd="0" presId="urn:microsoft.com/office/officeart/2008/layout/HalfCircleOrganizationChart"/>
    <dgm:cxn modelId="{ACFA0CAB-B0F3-4A7C-9410-1459CC655FCF}" type="presParOf" srcId="{D77B9474-4030-4FEF-9049-E9137979F6DA}" destId="{D5ECEB05-9130-45CA-9BC4-CEF6A7486F6F}" srcOrd="2" destOrd="0" presId="urn:microsoft.com/office/officeart/2008/layout/HalfCircleOrganizationChart"/>
    <dgm:cxn modelId="{243F2BF4-A722-4B65-BFB5-2FD9B105772B}" type="presParOf" srcId="{D77B9474-4030-4FEF-9049-E9137979F6DA}" destId="{4166DBB8-CD71-4596-A71F-3FAF1234463C}" srcOrd="3" destOrd="0" presId="urn:microsoft.com/office/officeart/2008/layout/HalfCircleOrganizationChart"/>
    <dgm:cxn modelId="{3179D91E-2B59-403D-B99C-98143F2C959B}" type="presParOf" srcId="{4166DBB8-CD71-4596-A71F-3FAF1234463C}" destId="{4C0CCD23-F861-45B1-96B6-4FE8C3774315}" srcOrd="0" destOrd="0" presId="urn:microsoft.com/office/officeart/2008/layout/HalfCircleOrganizationChart"/>
    <dgm:cxn modelId="{4F1D2F50-39D8-4CE2-AC3E-1FF66FCD1D60}" type="presParOf" srcId="{4C0CCD23-F861-45B1-96B6-4FE8C3774315}" destId="{E261F1DA-32B0-4B8F-8EA4-08ECF5EDCD38}" srcOrd="0" destOrd="0" presId="urn:microsoft.com/office/officeart/2008/layout/HalfCircleOrganizationChart"/>
    <dgm:cxn modelId="{1722D6F5-6BC2-4B92-9944-C12227649527}" type="presParOf" srcId="{4C0CCD23-F861-45B1-96B6-4FE8C3774315}" destId="{A0ECC91D-EEB6-41AD-807D-241BAB593E2A}" srcOrd="1" destOrd="0" presId="urn:microsoft.com/office/officeart/2008/layout/HalfCircleOrganizationChart"/>
    <dgm:cxn modelId="{CFD69808-26F8-4EB7-A6DD-C89A06382AE5}" type="presParOf" srcId="{4C0CCD23-F861-45B1-96B6-4FE8C3774315}" destId="{F26E5950-37B3-4C04-8888-0DD107C26D7C}" srcOrd="2" destOrd="0" presId="urn:microsoft.com/office/officeart/2008/layout/HalfCircleOrganizationChart"/>
    <dgm:cxn modelId="{49020FC8-03EE-45B1-B6F8-23BCCCC60180}" type="presParOf" srcId="{4C0CCD23-F861-45B1-96B6-4FE8C3774315}" destId="{397151DA-0365-4A18-A122-0C6BB03C395C}" srcOrd="3" destOrd="0" presId="urn:microsoft.com/office/officeart/2008/layout/HalfCircleOrganizationChart"/>
    <dgm:cxn modelId="{4AB5A1F0-3503-4D5F-B6AE-F61B92B60792}" type="presParOf" srcId="{4166DBB8-CD71-4596-A71F-3FAF1234463C}" destId="{74FF7AE5-E6A2-4C17-B261-A155A283487E}" srcOrd="1" destOrd="0" presId="urn:microsoft.com/office/officeart/2008/layout/HalfCircleOrganizationChart"/>
    <dgm:cxn modelId="{ADEEEF9D-0C6F-40C5-804A-9B35703D1278}" type="presParOf" srcId="{4166DBB8-CD71-4596-A71F-3FAF1234463C}" destId="{7D8DA892-C7A1-4A14-97EC-5141532C16E9}" srcOrd="2" destOrd="0" presId="urn:microsoft.com/office/officeart/2008/layout/HalfCircleOrganizationChart"/>
    <dgm:cxn modelId="{527EB96C-D835-48F3-A3C8-63218C9AF82E}" type="presParOf" srcId="{D77B9474-4030-4FEF-9049-E9137979F6DA}" destId="{08B6F3AF-925F-4842-B777-06BE1A928BDE}" srcOrd="4" destOrd="0" presId="urn:microsoft.com/office/officeart/2008/layout/HalfCircleOrganizationChart"/>
    <dgm:cxn modelId="{41315F05-53D6-4C85-85DD-C28B97D05CF3}" type="presParOf" srcId="{D77B9474-4030-4FEF-9049-E9137979F6DA}" destId="{D8A108F3-837D-4855-81E5-FFEEBDC6CCD8}" srcOrd="5" destOrd="0" presId="urn:microsoft.com/office/officeart/2008/layout/HalfCircleOrganizationChart"/>
    <dgm:cxn modelId="{6D493904-B46B-4ADD-8DF0-682AB256E4E3}" type="presParOf" srcId="{D8A108F3-837D-4855-81E5-FFEEBDC6CCD8}" destId="{6076470B-6229-4AB4-8DC9-E5DBBE41A926}" srcOrd="0" destOrd="0" presId="urn:microsoft.com/office/officeart/2008/layout/HalfCircleOrganizationChart"/>
    <dgm:cxn modelId="{1DB022B2-9DE1-4534-A783-2579099EC3D8}" type="presParOf" srcId="{6076470B-6229-4AB4-8DC9-E5DBBE41A926}" destId="{A3449048-857C-4C1F-8446-3AFBD2082E15}" srcOrd="0" destOrd="0" presId="urn:microsoft.com/office/officeart/2008/layout/HalfCircleOrganizationChart"/>
    <dgm:cxn modelId="{48C8F2A3-C326-4362-B442-A90A02AE36F1}" type="presParOf" srcId="{6076470B-6229-4AB4-8DC9-E5DBBE41A926}" destId="{99F703B4-FD66-4F19-8F82-1B11803488FB}" srcOrd="1" destOrd="0" presId="urn:microsoft.com/office/officeart/2008/layout/HalfCircleOrganizationChart"/>
    <dgm:cxn modelId="{14FD062E-6D2F-48D9-B763-3F38E3BCE425}" type="presParOf" srcId="{6076470B-6229-4AB4-8DC9-E5DBBE41A926}" destId="{80181BB8-57FD-4751-8597-35D4C4BFFA1C}" srcOrd="2" destOrd="0" presId="urn:microsoft.com/office/officeart/2008/layout/HalfCircleOrganizationChart"/>
    <dgm:cxn modelId="{B220B1E6-A6FB-4A67-A2F0-1DC6E3CCBD2C}" type="presParOf" srcId="{6076470B-6229-4AB4-8DC9-E5DBBE41A926}" destId="{E7FEFAE5-046A-40CD-8892-366919512825}" srcOrd="3" destOrd="0" presId="urn:microsoft.com/office/officeart/2008/layout/HalfCircleOrganizationChart"/>
    <dgm:cxn modelId="{A84109C7-F3B4-4808-9124-A20BE01DB09E}" type="presParOf" srcId="{D8A108F3-837D-4855-81E5-FFEEBDC6CCD8}" destId="{CDACF631-53D0-4E7D-98FF-600B0935D2FF}" srcOrd="1" destOrd="0" presId="urn:microsoft.com/office/officeart/2008/layout/HalfCircleOrganizationChart"/>
    <dgm:cxn modelId="{D0AE21BA-C305-4A7A-92E2-315F77BABAD2}" type="presParOf" srcId="{D8A108F3-837D-4855-81E5-FFEEBDC6CCD8}" destId="{A76AD366-5ED4-4F71-83B1-090DFFE24B3A}" srcOrd="2" destOrd="0" presId="urn:microsoft.com/office/officeart/2008/layout/HalfCircleOrganizationChart"/>
    <dgm:cxn modelId="{C16CB619-0477-404E-9DB2-523650D3A982}" type="presParOf" srcId="{648D2057-D706-4F45-96E0-B16E429C5063}" destId="{B57922B1-BC44-4771-A3D3-CD90245E30D8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1ED323B-26CB-434E-ADA4-7C2690BED3C7}" type="doc">
      <dgm:prSet loTypeId="urn:microsoft.com/office/officeart/2008/layout/VerticalCurvedLis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93F6471A-9A57-4601-9991-1F403C19657B}">
      <dgm:prSet phldrT="[Texte]" custT="1"/>
      <dgm:spPr/>
      <dgm:t>
        <a:bodyPr/>
        <a:lstStyle/>
        <a:p>
          <a:r>
            <a:rPr lang="fr-FR" sz="2800" b="1" kern="1200" dirty="0">
              <a:latin typeface="Century Gothic" panose="020B0502020202020204"/>
              <a:ea typeface="+mn-ea"/>
              <a:cs typeface="+mn-cs"/>
            </a:rPr>
            <a:t>Manque de fiabilité </a:t>
          </a:r>
        </a:p>
      </dgm:t>
    </dgm:pt>
    <dgm:pt modelId="{C2A38F5F-51F7-4A37-A41A-5683E4790252}" type="parTrans" cxnId="{0ACD79C9-01E8-4570-9392-CF49335777B1}">
      <dgm:prSet/>
      <dgm:spPr/>
      <dgm:t>
        <a:bodyPr/>
        <a:lstStyle/>
        <a:p>
          <a:endParaRPr lang="fr-FR"/>
        </a:p>
      </dgm:t>
    </dgm:pt>
    <dgm:pt modelId="{933432D3-E517-4A6D-BD43-7A48395C35B9}" type="sibTrans" cxnId="{0ACD79C9-01E8-4570-9392-CF49335777B1}">
      <dgm:prSet/>
      <dgm:spPr/>
      <dgm:t>
        <a:bodyPr/>
        <a:lstStyle/>
        <a:p>
          <a:endParaRPr lang="fr-FR"/>
        </a:p>
      </dgm:t>
    </dgm:pt>
    <dgm:pt modelId="{C7423192-4393-41A6-BBBA-A704BF4D4A29}">
      <dgm:prSet phldrT="[Texte]" custT="1"/>
      <dgm:spPr/>
      <dgm:t>
        <a:bodyPr/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>
              <a:latin typeface="Century Gothic" panose="020B0502020202020204"/>
              <a:ea typeface="+mn-ea"/>
              <a:cs typeface="+mn-cs"/>
            </a:rPr>
            <a:t>Subjectivité</a:t>
          </a:r>
          <a:r>
            <a:rPr lang="fr-FR" sz="2600" b="1" kern="1200" dirty="0">
              <a:latin typeface="Century Gothic" panose="020B0502020202020204"/>
              <a:ea typeface="+mn-ea"/>
              <a:cs typeface="+mn-cs"/>
            </a:rPr>
            <a:t> </a:t>
          </a:r>
        </a:p>
      </dgm:t>
    </dgm:pt>
    <dgm:pt modelId="{ADFE9F0B-AC26-42A7-A2B6-EF7D3A3ED763}" type="parTrans" cxnId="{064FD297-B943-485C-88D6-30344CD8514F}">
      <dgm:prSet/>
      <dgm:spPr/>
      <dgm:t>
        <a:bodyPr/>
        <a:lstStyle/>
        <a:p>
          <a:endParaRPr lang="fr-FR"/>
        </a:p>
      </dgm:t>
    </dgm:pt>
    <dgm:pt modelId="{6AFED59E-FB2A-4EA9-9875-3F9A0295F41A}" type="sibTrans" cxnId="{064FD297-B943-485C-88D6-30344CD8514F}">
      <dgm:prSet/>
      <dgm:spPr/>
      <dgm:t>
        <a:bodyPr/>
        <a:lstStyle/>
        <a:p>
          <a:endParaRPr lang="fr-FR"/>
        </a:p>
      </dgm:t>
    </dgm:pt>
    <dgm:pt modelId="{75E9856C-5361-45D9-81B3-08D9EB7F55D6}">
      <dgm:prSet phldrT="[Texte]" custT="1"/>
      <dgm:spPr/>
      <dgm:t>
        <a:bodyPr/>
        <a:lstStyle/>
        <a:p>
          <a:r>
            <a:rPr lang="fr-FR" sz="2800" b="1" dirty="0"/>
            <a:t>La </a:t>
          </a:r>
          <a:r>
            <a:rPr lang="fr-FR" sz="2800" b="1" dirty="0" err="1"/>
            <a:t>généralisabilité</a:t>
          </a:r>
          <a:r>
            <a:rPr lang="fr-FR" sz="2800" b="1" dirty="0"/>
            <a:t> est limitée.</a:t>
          </a:r>
          <a:endParaRPr lang="fr-FR" sz="2800" dirty="0"/>
        </a:p>
      </dgm:t>
    </dgm:pt>
    <dgm:pt modelId="{84D661A3-5C06-4C8D-9488-269B0EF98713}" type="parTrans" cxnId="{936291D8-6700-454B-A573-0950DFC5E4CC}">
      <dgm:prSet/>
      <dgm:spPr/>
      <dgm:t>
        <a:bodyPr/>
        <a:lstStyle/>
        <a:p>
          <a:endParaRPr lang="fr-FR"/>
        </a:p>
      </dgm:t>
    </dgm:pt>
    <dgm:pt modelId="{7033F13A-4FCA-433F-886F-D0406D1CE7DE}" type="sibTrans" cxnId="{936291D8-6700-454B-A573-0950DFC5E4CC}">
      <dgm:prSet/>
      <dgm:spPr/>
      <dgm:t>
        <a:bodyPr/>
        <a:lstStyle/>
        <a:p>
          <a:endParaRPr lang="fr-FR"/>
        </a:p>
      </dgm:t>
    </dgm:pt>
    <dgm:pt modelId="{80ACE4C5-4EAB-49EC-8DD9-CABBEB2EDDCB}">
      <dgm:prSet phldrT="[Texte]" custT="1"/>
      <dgm:spPr/>
      <dgm:t>
        <a:bodyPr/>
        <a:lstStyle/>
        <a:p>
          <a:r>
            <a:rPr lang="fr-FR" sz="2800" b="1" kern="1200" dirty="0">
              <a:latin typeface="Century Gothic" panose="020B0502020202020204"/>
              <a:ea typeface="+mn-ea"/>
              <a:cs typeface="+mn-cs"/>
            </a:rPr>
            <a:t>Travail intensif</a:t>
          </a:r>
        </a:p>
      </dgm:t>
    </dgm:pt>
    <dgm:pt modelId="{A0BDF9C7-3801-4B51-BDD6-24A36DA53E88}" type="parTrans" cxnId="{CB5E1E21-09EF-464D-A9BE-874E89BF9E8C}">
      <dgm:prSet/>
      <dgm:spPr/>
      <dgm:t>
        <a:bodyPr/>
        <a:lstStyle/>
        <a:p>
          <a:endParaRPr lang="fr-FR"/>
        </a:p>
      </dgm:t>
    </dgm:pt>
    <dgm:pt modelId="{C8ADF639-E7AF-42AA-824A-BB39AEC95408}" type="sibTrans" cxnId="{CB5E1E21-09EF-464D-A9BE-874E89BF9E8C}">
      <dgm:prSet/>
      <dgm:spPr/>
      <dgm:t>
        <a:bodyPr/>
        <a:lstStyle/>
        <a:p>
          <a:endParaRPr lang="fr-FR"/>
        </a:p>
      </dgm:t>
    </dgm:pt>
    <dgm:pt modelId="{1260DE09-60CD-4083-949D-589C9862CADF}" type="pres">
      <dgm:prSet presAssocID="{E1ED323B-26CB-434E-ADA4-7C2690BED3C7}" presName="Name0" presStyleCnt="0">
        <dgm:presLayoutVars>
          <dgm:chMax val="7"/>
          <dgm:chPref val="7"/>
          <dgm:dir/>
        </dgm:presLayoutVars>
      </dgm:prSet>
      <dgm:spPr/>
    </dgm:pt>
    <dgm:pt modelId="{6C319CAF-7AEB-4913-8EA9-7210D51DB731}" type="pres">
      <dgm:prSet presAssocID="{E1ED323B-26CB-434E-ADA4-7C2690BED3C7}" presName="Name1" presStyleCnt="0"/>
      <dgm:spPr/>
    </dgm:pt>
    <dgm:pt modelId="{4BFA1FD3-F264-4F57-92EA-9661F8E70C9C}" type="pres">
      <dgm:prSet presAssocID="{E1ED323B-26CB-434E-ADA4-7C2690BED3C7}" presName="cycle" presStyleCnt="0"/>
      <dgm:spPr/>
    </dgm:pt>
    <dgm:pt modelId="{934EA9BD-CDCA-4632-B402-0E60B3EB4CCE}" type="pres">
      <dgm:prSet presAssocID="{E1ED323B-26CB-434E-ADA4-7C2690BED3C7}" presName="srcNode" presStyleLbl="node1" presStyleIdx="0" presStyleCnt="4"/>
      <dgm:spPr/>
    </dgm:pt>
    <dgm:pt modelId="{CCE7B800-074D-4E9E-9F0F-798F71F88DC9}" type="pres">
      <dgm:prSet presAssocID="{E1ED323B-26CB-434E-ADA4-7C2690BED3C7}" presName="conn" presStyleLbl="parChTrans1D2" presStyleIdx="0" presStyleCnt="1"/>
      <dgm:spPr/>
    </dgm:pt>
    <dgm:pt modelId="{065871BF-8C6B-4A07-8F7D-36AA8BB0C64A}" type="pres">
      <dgm:prSet presAssocID="{E1ED323B-26CB-434E-ADA4-7C2690BED3C7}" presName="extraNode" presStyleLbl="node1" presStyleIdx="0" presStyleCnt="4"/>
      <dgm:spPr/>
    </dgm:pt>
    <dgm:pt modelId="{345349FD-A792-4068-9437-A97FFCC0D66C}" type="pres">
      <dgm:prSet presAssocID="{E1ED323B-26CB-434E-ADA4-7C2690BED3C7}" presName="dstNode" presStyleLbl="node1" presStyleIdx="0" presStyleCnt="4"/>
      <dgm:spPr/>
    </dgm:pt>
    <dgm:pt modelId="{23649861-418E-4D69-8722-2EBDFF240C13}" type="pres">
      <dgm:prSet presAssocID="{93F6471A-9A57-4601-9991-1F403C19657B}" presName="text_1" presStyleLbl="node1" presStyleIdx="0" presStyleCnt="4">
        <dgm:presLayoutVars>
          <dgm:bulletEnabled val="1"/>
        </dgm:presLayoutVars>
      </dgm:prSet>
      <dgm:spPr/>
    </dgm:pt>
    <dgm:pt modelId="{F55B3DE5-2C39-45F8-88DC-D9862C4CFF61}" type="pres">
      <dgm:prSet presAssocID="{93F6471A-9A57-4601-9991-1F403C19657B}" presName="accent_1" presStyleCnt="0"/>
      <dgm:spPr/>
    </dgm:pt>
    <dgm:pt modelId="{3B525859-437F-416D-9B1C-99DB9C81D5AC}" type="pres">
      <dgm:prSet presAssocID="{93F6471A-9A57-4601-9991-1F403C19657B}" presName="accentRepeatNode" presStyleLbl="solidFgAcc1" presStyleIdx="0" presStyleCnt="4"/>
      <dgm:spPr/>
    </dgm:pt>
    <dgm:pt modelId="{DDDCB89D-1DE6-478D-8D0A-0BA82B651662}" type="pres">
      <dgm:prSet presAssocID="{C7423192-4393-41A6-BBBA-A704BF4D4A29}" presName="text_2" presStyleLbl="node1" presStyleIdx="1" presStyleCnt="4">
        <dgm:presLayoutVars>
          <dgm:bulletEnabled val="1"/>
        </dgm:presLayoutVars>
      </dgm:prSet>
      <dgm:spPr/>
    </dgm:pt>
    <dgm:pt modelId="{17507C4F-198A-482D-801A-0D32FCE3D379}" type="pres">
      <dgm:prSet presAssocID="{C7423192-4393-41A6-BBBA-A704BF4D4A29}" presName="accent_2" presStyleCnt="0"/>
      <dgm:spPr/>
    </dgm:pt>
    <dgm:pt modelId="{022EDE0A-FD5B-4C12-8B7C-0D0FC4A9B4A8}" type="pres">
      <dgm:prSet presAssocID="{C7423192-4393-41A6-BBBA-A704BF4D4A29}" presName="accentRepeatNode" presStyleLbl="solidFgAcc1" presStyleIdx="1" presStyleCnt="4"/>
      <dgm:spPr/>
    </dgm:pt>
    <dgm:pt modelId="{5475B1AF-822B-4D14-A7E4-0C03CDFC954E}" type="pres">
      <dgm:prSet presAssocID="{75E9856C-5361-45D9-81B3-08D9EB7F55D6}" presName="text_3" presStyleLbl="node1" presStyleIdx="2" presStyleCnt="4">
        <dgm:presLayoutVars>
          <dgm:bulletEnabled val="1"/>
        </dgm:presLayoutVars>
      </dgm:prSet>
      <dgm:spPr/>
    </dgm:pt>
    <dgm:pt modelId="{71DD8EA9-C099-40F9-A366-B9387785B238}" type="pres">
      <dgm:prSet presAssocID="{75E9856C-5361-45D9-81B3-08D9EB7F55D6}" presName="accent_3" presStyleCnt="0"/>
      <dgm:spPr/>
    </dgm:pt>
    <dgm:pt modelId="{D6674A1E-CACF-4D24-BD93-F8B787817442}" type="pres">
      <dgm:prSet presAssocID="{75E9856C-5361-45D9-81B3-08D9EB7F55D6}" presName="accentRepeatNode" presStyleLbl="solidFgAcc1" presStyleIdx="2" presStyleCnt="4"/>
      <dgm:spPr/>
    </dgm:pt>
    <dgm:pt modelId="{F22056D0-8F3E-429E-A3F4-987128A03A50}" type="pres">
      <dgm:prSet presAssocID="{80ACE4C5-4EAB-49EC-8DD9-CABBEB2EDDCB}" presName="text_4" presStyleLbl="node1" presStyleIdx="3" presStyleCnt="4">
        <dgm:presLayoutVars>
          <dgm:bulletEnabled val="1"/>
        </dgm:presLayoutVars>
      </dgm:prSet>
      <dgm:spPr/>
    </dgm:pt>
    <dgm:pt modelId="{CABC4DFF-1347-4780-B4F0-838032E5E29E}" type="pres">
      <dgm:prSet presAssocID="{80ACE4C5-4EAB-49EC-8DD9-CABBEB2EDDCB}" presName="accent_4" presStyleCnt="0"/>
      <dgm:spPr/>
    </dgm:pt>
    <dgm:pt modelId="{2465D55D-28B8-4150-A93C-1F277AAD1F87}" type="pres">
      <dgm:prSet presAssocID="{80ACE4C5-4EAB-49EC-8DD9-CABBEB2EDDCB}" presName="accentRepeatNode" presStyleLbl="solidFgAcc1" presStyleIdx="3" presStyleCnt="4"/>
      <dgm:spPr/>
    </dgm:pt>
  </dgm:ptLst>
  <dgm:cxnLst>
    <dgm:cxn modelId="{904EC608-C34B-407D-8FDB-C86E5996440A}" type="presOf" srcId="{E1ED323B-26CB-434E-ADA4-7C2690BED3C7}" destId="{1260DE09-60CD-4083-949D-589C9862CADF}" srcOrd="0" destOrd="0" presId="urn:microsoft.com/office/officeart/2008/layout/VerticalCurvedList"/>
    <dgm:cxn modelId="{CB5E1E21-09EF-464D-A9BE-874E89BF9E8C}" srcId="{E1ED323B-26CB-434E-ADA4-7C2690BED3C7}" destId="{80ACE4C5-4EAB-49EC-8DD9-CABBEB2EDDCB}" srcOrd="3" destOrd="0" parTransId="{A0BDF9C7-3801-4B51-BDD6-24A36DA53E88}" sibTransId="{C8ADF639-E7AF-42AA-824A-BB39AEC95408}"/>
    <dgm:cxn modelId="{0FC71C55-3C9B-479B-A727-2737C3147029}" type="presOf" srcId="{C7423192-4393-41A6-BBBA-A704BF4D4A29}" destId="{DDDCB89D-1DE6-478D-8D0A-0BA82B651662}" srcOrd="0" destOrd="0" presId="urn:microsoft.com/office/officeart/2008/layout/VerticalCurvedList"/>
    <dgm:cxn modelId="{064FD297-B943-485C-88D6-30344CD8514F}" srcId="{E1ED323B-26CB-434E-ADA4-7C2690BED3C7}" destId="{C7423192-4393-41A6-BBBA-A704BF4D4A29}" srcOrd="1" destOrd="0" parTransId="{ADFE9F0B-AC26-42A7-A2B6-EF7D3A3ED763}" sibTransId="{6AFED59E-FB2A-4EA9-9875-3F9A0295F41A}"/>
    <dgm:cxn modelId="{CB26FAAC-2E6C-48B3-953B-C0BAFD83E346}" type="presOf" srcId="{93F6471A-9A57-4601-9991-1F403C19657B}" destId="{23649861-418E-4D69-8722-2EBDFF240C13}" srcOrd="0" destOrd="0" presId="urn:microsoft.com/office/officeart/2008/layout/VerticalCurvedList"/>
    <dgm:cxn modelId="{0ACD79C9-01E8-4570-9392-CF49335777B1}" srcId="{E1ED323B-26CB-434E-ADA4-7C2690BED3C7}" destId="{93F6471A-9A57-4601-9991-1F403C19657B}" srcOrd="0" destOrd="0" parTransId="{C2A38F5F-51F7-4A37-A41A-5683E4790252}" sibTransId="{933432D3-E517-4A6D-BD43-7A48395C35B9}"/>
    <dgm:cxn modelId="{4AF276D0-F99F-4768-A674-2A789BBC1967}" type="presOf" srcId="{75E9856C-5361-45D9-81B3-08D9EB7F55D6}" destId="{5475B1AF-822B-4D14-A7E4-0C03CDFC954E}" srcOrd="0" destOrd="0" presId="urn:microsoft.com/office/officeart/2008/layout/VerticalCurvedList"/>
    <dgm:cxn modelId="{936291D8-6700-454B-A573-0950DFC5E4CC}" srcId="{E1ED323B-26CB-434E-ADA4-7C2690BED3C7}" destId="{75E9856C-5361-45D9-81B3-08D9EB7F55D6}" srcOrd="2" destOrd="0" parTransId="{84D661A3-5C06-4C8D-9488-269B0EF98713}" sibTransId="{7033F13A-4FCA-433F-886F-D0406D1CE7DE}"/>
    <dgm:cxn modelId="{A4558AD9-D8ED-479D-8F6B-DB35317FCBDD}" type="presOf" srcId="{80ACE4C5-4EAB-49EC-8DD9-CABBEB2EDDCB}" destId="{F22056D0-8F3E-429E-A3F4-987128A03A50}" srcOrd="0" destOrd="0" presId="urn:microsoft.com/office/officeart/2008/layout/VerticalCurvedList"/>
    <dgm:cxn modelId="{D25DB1DD-19B1-4C33-8B0B-3256CF4F45F2}" type="presOf" srcId="{933432D3-E517-4A6D-BD43-7A48395C35B9}" destId="{CCE7B800-074D-4E9E-9F0F-798F71F88DC9}" srcOrd="0" destOrd="0" presId="urn:microsoft.com/office/officeart/2008/layout/VerticalCurvedList"/>
    <dgm:cxn modelId="{3395FA21-C330-48F2-B6C1-644FA15E4A6D}" type="presParOf" srcId="{1260DE09-60CD-4083-949D-589C9862CADF}" destId="{6C319CAF-7AEB-4913-8EA9-7210D51DB731}" srcOrd="0" destOrd="0" presId="urn:microsoft.com/office/officeart/2008/layout/VerticalCurvedList"/>
    <dgm:cxn modelId="{BD8C526C-1AAB-4750-B304-9611AAC91B49}" type="presParOf" srcId="{6C319CAF-7AEB-4913-8EA9-7210D51DB731}" destId="{4BFA1FD3-F264-4F57-92EA-9661F8E70C9C}" srcOrd="0" destOrd="0" presId="urn:microsoft.com/office/officeart/2008/layout/VerticalCurvedList"/>
    <dgm:cxn modelId="{A023AA38-7192-45CC-852B-A1428319541D}" type="presParOf" srcId="{4BFA1FD3-F264-4F57-92EA-9661F8E70C9C}" destId="{934EA9BD-CDCA-4632-B402-0E60B3EB4CCE}" srcOrd="0" destOrd="0" presId="urn:microsoft.com/office/officeart/2008/layout/VerticalCurvedList"/>
    <dgm:cxn modelId="{D7A3E240-FD00-4A40-9174-E77079D2DB33}" type="presParOf" srcId="{4BFA1FD3-F264-4F57-92EA-9661F8E70C9C}" destId="{CCE7B800-074D-4E9E-9F0F-798F71F88DC9}" srcOrd="1" destOrd="0" presId="urn:microsoft.com/office/officeart/2008/layout/VerticalCurvedList"/>
    <dgm:cxn modelId="{96C3041E-E4DE-4F5F-96E6-8C82ED23C37A}" type="presParOf" srcId="{4BFA1FD3-F264-4F57-92EA-9661F8E70C9C}" destId="{065871BF-8C6B-4A07-8F7D-36AA8BB0C64A}" srcOrd="2" destOrd="0" presId="urn:microsoft.com/office/officeart/2008/layout/VerticalCurvedList"/>
    <dgm:cxn modelId="{676E3FA2-175D-4FEA-A567-2431FDAC2E60}" type="presParOf" srcId="{4BFA1FD3-F264-4F57-92EA-9661F8E70C9C}" destId="{345349FD-A792-4068-9437-A97FFCC0D66C}" srcOrd="3" destOrd="0" presId="urn:microsoft.com/office/officeart/2008/layout/VerticalCurvedList"/>
    <dgm:cxn modelId="{98F34492-8C26-4801-A0A7-0332DB86B532}" type="presParOf" srcId="{6C319CAF-7AEB-4913-8EA9-7210D51DB731}" destId="{23649861-418E-4D69-8722-2EBDFF240C13}" srcOrd="1" destOrd="0" presId="urn:microsoft.com/office/officeart/2008/layout/VerticalCurvedList"/>
    <dgm:cxn modelId="{7D32DE43-2E63-4147-A5E4-AB44D6330BD6}" type="presParOf" srcId="{6C319CAF-7AEB-4913-8EA9-7210D51DB731}" destId="{F55B3DE5-2C39-45F8-88DC-D9862C4CFF61}" srcOrd="2" destOrd="0" presId="urn:microsoft.com/office/officeart/2008/layout/VerticalCurvedList"/>
    <dgm:cxn modelId="{87B66AA7-1C65-4716-9474-DEAD91968C55}" type="presParOf" srcId="{F55B3DE5-2C39-45F8-88DC-D9862C4CFF61}" destId="{3B525859-437F-416D-9B1C-99DB9C81D5AC}" srcOrd="0" destOrd="0" presId="urn:microsoft.com/office/officeart/2008/layout/VerticalCurvedList"/>
    <dgm:cxn modelId="{88FBB414-32F2-469A-A920-756A203826D7}" type="presParOf" srcId="{6C319CAF-7AEB-4913-8EA9-7210D51DB731}" destId="{DDDCB89D-1DE6-478D-8D0A-0BA82B651662}" srcOrd="3" destOrd="0" presId="urn:microsoft.com/office/officeart/2008/layout/VerticalCurvedList"/>
    <dgm:cxn modelId="{0443F27F-8310-46EA-9A48-3C2F5FEA2F57}" type="presParOf" srcId="{6C319CAF-7AEB-4913-8EA9-7210D51DB731}" destId="{17507C4F-198A-482D-801A-0D32FCE3D379}" srcOrd="4" destOrd="0" presId="urn:microsoft.com/office/officeart/2008/layout/VerticalCurvedList"/>
    <dgm:cxn modelId="{2A2B05C0-4CFE-4AC6-BC67-090FB471E7E4}" type="presParOf" srcId="{17507C4F-198A-482D-801A-0D32FCE3D379}" destId="{022EDE0A-FD5B-4C12-8B7C-0D0FC4A9B4A8}" srcOrd="0" destOrd="0" presId="urn:microsoft.com/office/officeart/2008/layout/VerticalCurvedList"/>
    <dgm:cxn modelId="{3AB37ED9-7655-46A2-8222-84EB1EDB751F}" type="presParOf" srcId="{6C319CAF-7AEB-4913-8EA9-7210D51DB731}" destId="{5475B1AF-822B-4D14-A7E4-0C03CDFC954E}" srcOrd="5" destOrd="0" presId="urn:microsoft.com/office/officeart/2008/layout/VerticalCurvedList"/>
    <dgm:cxn modelId="{2F55DA93-AF28-41B7-A9DB-817DFA77D49B}" type="presParOf" srcId="{6C319CAF-7AEB-4913-8EA9-7210D51DB731}" destId="{71DD8EA9-C099-40F9-A366-B9387785B238}" srcOrd="6" destOrd="0" presId="urn:microsoft.com/office/officeart/2008/layout/VerticalCurvedList"/>
    <dgm:cxn modelId="{0E0A5AD9-85B4-4B6B-BBCD-870835FDA15C}" type="presParOf" srcId="{71DD8EA9-C099-40F9-A366-B9387785B238}" destId="{D6674A1E-CACF-4D24-BD93-F8B787817442}" srcOrd="0" destOrd="0" presId="urn:microsoft.com/office/officeart/2008/layout/VerticalCurvedList"/>
    <dgm:cxn modelId="{E46639F0-177F-4DFD-B96D-2CDA1D74386A}" type="presParOf" srcId="{6C319CAF-7AEB-4913-8EA9-7210D51DB731}" destId="{F22056D0-8F3E-429E-A3F4-987128A03A50}" srcOrd="7" destOrd="0" presId="urn:microsoft.com/office/officeart/2008/layout/VerticalCurvedList"/>
    <dgm:cxn modelId="{06EBD40E-3B13-4343-97CC-1CD93CC62DD3}" type="presParOf" srcId="{6C319CAF-7AEB-4913-8EA9-7210D51DB731}" destId="{CABC4DFF-1347-4780-B4F0-838032E5E29E}" srcOrd="8" destOrd="0" presId="urn:microsoft.com/office/officeart/2008/layout/VerticalCurvedList"/>
    <dgm:cxn modelId="{FD98526E-16D7-4A12-A534-A20E53C540ED}" type="presParOf" srcId="{CABC4DFF-1347-4780-B4F0-838032E5E29E}" destId="{2465D55D-28B8-4150-A93C-1F277AAD1F8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9EA848-87C3-4414-B90E-2456752A8DA1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4BAD5CF1-F57A-46BC-8676-E71A2B52694E}">
      <dgm:prSet phldrT="[Texte]"/>
      <dgm:spPr/>
      <dgm:t>
        <a:bodyPr/>
        <a:lstStyle/>
        <a:p>
          <a:r>
            <a:rPr lang="fr-FR" dirty="0"/>
            <a:t>Pole épistémologique</a:t>
          </a:r>
        </a:p>
      </dgm:t>
    </dgm:pt>
    <dgm:pt modelId="{9CA575EE-DADA-41FC-81F2-7F07C8804F8C}" type="parTrans" cxnId="{77EC5A96-C394-43CA-9193-C0C1CA01EF34}">
      <dgm:prSet/>
      <dgm:spPr/>
      <dgm:t>
        <a:bodyPr/>
        <a:lstStyle/>
        <a:p>
          <a:endParaRPr lang="fr-FR"/>
        </a:p>
      </dgm:t>
    </dgm:pt>
    <dgm:pt modelId="{59E4FE7C-7BFE-478A-83E6-81D0E7E4B642}" type="sibTrans" cxnId="{77EC5A96-C394-43CA-9193-C0C1CA01EF34}">
      <dgm:prSet/>
      <dgm:spPr/>
      <dgm:t>
        <a:bodyPr/>
        <a:lstStyle/>
        <a:p>
          <a:endParaRPr lang="fr-FR"/>
        </a:p>
      </dgm:t>
    </dgm:pt>
    <dgm:pt modelId="{7E771747-D52D-4EB8-871B-08C7C2F6B32E}">
      <dgm:prSet phldrT="[Texte]"/>
      <dgm:spPr/>
      <dgm:t>
        <a:bodyPr/>
        <a:lstStyle/>
        <a:p>
          <a:r>
            <a:rPr lang="fr-FR" dirty="0"/>
            <a:t>Pole méthodologique et technologique</a:t>
          </a:r>
        </a:p>
      </dgm:t>
    </dgm:pt>
    <dgm:pt modelId="{C7CEFC1E-7C40-47A3-A8F6-5E3064662E4B}" type="parTrans" cxnId="{F34E4604-3F31-494A-AFAC-ED1419295FDA}">
      <dgm:prSet/>
      <dgm:spPr/>
      <dgm:t>
        <a:bodyPr/>
        <a:lstStyle/>
        <a:p>
          <a:endParaRPr lang="fr-FR"/>
        </a:p>
      </dgm:t>
    </dgm:pt>
    <dgm:pt modelId="{631E2BAF-E757-4035-B881-1E7E0FA22AF7}" type="sibTrans" cxnId="{F34E4604-3F31-494A-AFAC-ED1419295FDA}">
      <dgm:prSet/>
      <dgm:spPr/>
      <dgm:t>
        <a:bodyPr/>
        <a:lstStyle/>
        <a:p>
          <a:endParaRPr lang="fr-FR"/>
        </a:p>
      </dgm:t>
    </dgm:pt>
    <dgm:pt modelId="{B4035893-49B0-47E9-B9F8-32137E9BFFA2}">
      <dgm:prSet phldrT="[Texte]"/>
      <dgm:spPr/>
      <dgm:t>
        <a:bodyPr/>
        <a:lstStyle/>
        <a:p>
          <a:r>
            <a:rPr lang="fr-FR" dirty="0"/>
            <a:t>Pole morphologique ou rédactionnel </a:t>
          </a:r>
        </a:p>
      </dgm:t>
    </dgm:pt>
    <dgm:pt modelId="{89AAF01F-2052-4799-B60A-9976402B6E94}" type="parTrans" cxnId="{3FB95054-CB77-4E2C-8532-CA5676E36937}">
      <dgm:prSet/>
      <dgm:spPr/>
      <dgm:t>
        <a:bodyPr/>
        <a:lstStyle/>
        <a:p>
          <a:endParaRPr lang="fr-FR"/>
        </a:p>
      </dgm:t>
    </dgm:pt>
    <dgm:pt modelId="{800C1820-8C27-479E-BEDC-8854D0F3673B}" type="sibTrans" cxnId="{3FB95054-CB77-4E2C-8532-CA5676E36937}">
      <dgm:prSet/>
      <dgm:spPr/>
      <dgm:t>
        <a:bodyPr/>
        <a:lstStyle/>
        <a:p>
          <a:endParaRPr lang="fr-FR"/>
        </a:p>
      </dgm:t>
    </dgm:pt>
    <dgm:pt modelId="{8A6E6076-715D-4010-A2CC-C6481A7D65A2}" type="pres">
      <dgm:prSet presAssocID="{0C9EA848-87C3-4414-B90E-2456752A8DA1}" presName="linear" presStyleCnt="0">
        <dgm:presLayoutVars>
          <dgm:dir/>
          <dgm:animLvl val="lvl"/>
          <dgm:resizeHandles val="exact"/>
        </dgm:presLayoutVars>
      </dgm:prSet>
      <dgm:spPr/>
    </dgm:pt>
    <dgm:pt modelId="{A8956FB4-6DF8-42B9-A1DE-FC945D08BC2C}" type="pres">
      <dgm:prSet presAssocID="{4BAD5CF1-F57A-46BC-8676-E71A2B52694E}" presName="parentLin" presStyleCnt="0"/>
      <dgm:spPr/>
    </dgm:pt>
    <dgm:pt modelId="{793AC8ED-9AB3-445D-9281-4042A808145A}" type="pres">
      <dgm:prSet presAssocID="{4BAD5CF1-F57A-46BC-8676-E71A2B52694E}" presName="parentLeftMargin" presStyleLbl="node1" presStyleIdx="0" presStyleCnt="3"/>
      <dgm:spPr/>
    </dgm:pt>
    <dgm:pt modelId="{27C8A5C1-804A-413B-BAC3-A8F966E15D97}" type="pres">
      <dgm:prSet presAssocID="{4BAD5CF1-F57A-46BC-8676-E71A2B52694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69CB40E-7A03-4C56-AE8D-4356A5DCB383}" type="pres">
      <dgm:prSet presAssocID="{4BAD5CF1-F57A-46BC-8676-E71A2B52694E}" presName="negativeSpace" presStyleCnt="0"/>
      <dgm:spPr/>
    </dgm:pt>
    <dgm:pt modelId="{677DCA43-7447-4147-9803-770CC50D02E9}" type="pres">
      <dgm:prSet presAssocID="{4BAD5CF1-F57A-46BC-8676-E71A2B52694E}" presName="childText" presStyleLbl="conFgAcc1" presStyleIdx="0" presStyleCnt="3">
        <dgm:presLayoutVars>
          <dgm:bulletEnabled val="1"/>
        </dgm:presLayoutVars>
      </dgm:prSet>
      <dgm:spPr/>
    </dgm:pt>
    <dgm:pt modelId="{A2D450C2-9EDB-4944-9AD5-068176B7E38C}" type="pres">
      <dgm:prSet presAssocID="{59E4FE7C-7BFE-478A-83E6-81D0E7E4B642}" presName="spaceBetweenRectangles" presStyleCnt="0"/>
      <dgm:spPr/>
    </dgm:pt>
    <dgm:pt modelId="{65C8D005-475D-4035-A982-30D6998B6031}" type="pres">
      <dgm:prSet presAssocID="{7E771747-D52D-4EB8-871B-08C7C2F6B32E}" presName="parentLin" presStyleCnt="0"/>
      <dgm:spPr/>
    </dgm:pt>
    <dgm:pt modelId="{66BB679D-B07F-466E-B84F-D20F997D3DCD}" type="pres">
      <dgm:prSet presAssocID="{7E771747-D52D-4EB8-871B-08C7C2F6B32E}" presName="parentLeftMargin" presStyleLbl="node1" presStyleIdx="0" presStyleCnt="3"/>
      <dgm:spPr/>
    </dgm:pt>
    <dgm:pt modelId="{19600089-D201-4273-9BB8-4BF91556D7AF}" type="pres">
      <dgm:prSet presAssocID="{7E771747-D52D-4EB8-871B-08C7C2F6B32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186092C-71A0-4CD9-9876-9106E44FD480}" type="pres">
      <dgm:prSet presAssocID="{7E771747-D52D-4EB8-871B-08C7C2F6B32E}" presName="negativeSpace" presStyleCnt="0"/>
      <dgm:spPr/>
    </dgm:pt>
    <dgm:pt modelId="{7862DB10-20C5-4356-808B-AAD1ED9C5606}" type="pres">
      <dgm:prSet presAssocID="{7E771747-D52D-4EB8-871B-08C7C2F6B32E}" presName="childText" presStyleLbl="conFgAcc1" presStyleIdx="1" presStyleCnt="3">
        <dgm:presLayoutVars>
          <dgm:bulletEnabled val="1"/>
        </dgm:presLayoutVars>
      </dgm:prSet>
      <dgm:spPr/>
    </dgm:pt>
    <dgm:pt modelId="{CA032FC8-F23E-4B49-93A0-795A15C9498A}" type="pres">
      <dgm:prSet presAssocID="{631E2BAF-E757-4035-B881-1E7E0FA22AF7}" presName="spaceBetweenRectangles" presStyleCnt="0"/>
      <dgm:spPr/>
    </dgm:pt>
    <dgm:pt modelId="{FDF27D97-EC43-4B49-8BB0-1562DB5312AD}" type="pres">
      <dgm:prSet presAssocID="{B4035893-49B0-47E9-B9F8-32137E9BFFA2}" presName="parentLin" presStyleCnt="0"/>
      <dgm:spPr/>
    </dgm:pt>
    <dgm:pt modelId="{70A41345-8031-48E0-93E2-558BC9F514BD}" type="pres">
      <dgm:prSet presAssocID="{B4035893-49B0-47E9-B9F8-32137E9BFFA2}" presName="parentLeftMargin" presStyleLbl="node1" presStyleIdx="1" presStyleCnt="3"/>
      <dgm:spPr/>
    </dgm:pt>
    <dgm:pt modelId="{A7E536F8-DA78-473D-8CDE-18C5870FC9F8}" type="pres">
      <dgm:prSet presAssocID="{B4035893-49B0-47E9-B9F8-32137E9BFFA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9E2A7C3-990A-4C34-9922-AB155E0B2D8F}" type="pres">
      <dgm:prSet presAssocID="{B4035893-49B0-47E9-B9F8-32137E9BFFA2}" presName="negativeSpace" presStyleCnt="0"/>
      <dgm:spPr/>
    </dgm:pt>
    <dgm:pt modelId="{98B0FF69-C7F2-45B3-8834-23D7124B37BF}" type="pres">
      <dgm:prSet presAssocID="{B4035893-49B0-47E9-B9F8-32137E9BFFA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34E4604-3F31-494A-AFAC-ED1419295FDA}" srcId="{0C9EA848-87C3-4414-B90E-2456752A8DA1}" destId="{7E771747-D52D-4EB8-871B-08C7C2F6B32E}" srcOrd="1" destOrd="0" parTransId="{C7CEFC1E-7C40-47A3-A8F6-5E3064662E4B}" sibTransId="{631E2BAF-E757-4035-B881-1E7E0FA22AF7}"/>
    <dgm:cxn modelId="{2C7CB012-AF6A-46E1-BBBF-0498E5EEBCC4}" type="presOf" srcId="{B4035893-49B0-47E9-B9F8-32137E9BFFA2}" destId="{70A41345-8031-48E0-93E2-558BC9F514BD}" srcOrd="0" destOrd="0" presId="urn:microsoft.com/office/officeart/2005/8/layout/list1"/>
    <dgm:cxn modelId="{17564A21-C15F-4E33-8EBC-0A1AF62E7F1F}" type="presOf" srcId="{7E771747-D52D-4EB8-871B-08C7C2F6B32E}" destId="{19600089-D201-4273-9BB8-4BF91556D7AF}" srcOrd="1" destOrd="0" presId="urn:microsoft.com/office/officeart/2005/8/layout/list1"/>
    <dgm:cxn modelId="{EEBDAF43-A152-43C9-8417-DECD6388DA28}" type="presOf" srcId="{B4035893-49B0-47E9-B9F8-32137E9BFFA2}" destId="{A7E536F8-DA78-473D-8CDE-18C5870FC9F8}" srcOrd="1" destOrd="0" presId="urn:microsoft.com/office/officeart/2005/8/layout/list1"/>
    <dgm:cxn modelId="{3FB95054-CB77-4E2C-8532-CA5676E36937}" srcId="{0C9EA848-87C3-4414-B90E-2456752A8DA1}" destId="{B4035893-49B0-47E9-B9F8-32137E9BFFA2}" srcOrd="2" destOrd="0" parTransId="{89AAF01F-2052-4799-B60A-9976402B6E94}" sibTransId="{800C1820-8C27-479E-BEDC-8854D0F3673B}"/>
    <dgm:cxn modelId="{77EC5A96-C394-43CA-9193-C0C1CA01EF34}" srcId="{0C9EA848-87C3-4414-B90E-2456752A8DA1}" destId="{4BAD5CF1-F57A-46BC-8676-E71A2B52694E}" srcOrd="0" destOrd="0" parTransId="{9CA575EE-DADA-41FC-81F2-7F07C8804F8C}" sibTransId="{59E4FE7C-7BFE-478A-83E6-81D0E7E4B642}"/>
    <dgm:cxn modelId="{4C606397-34DA-4D49-A81C-A686BE38BDA1}" type="presOf" srcId="{4BAD5CF1-F57A-46BC-8676-E71A2B52694E}" destId="{27C8A5C1-804A-413B-BAC3-A8F966E15D97}" srcOrd="1" destOrd="0" presId="urn:microsoft.com/office/officeart/2005/8/layout/list1"/>
    <dgm:cxn modelId="{5409AEBD-F467-430C-A968-8C19DC8D7C09}" type="presOf" srcId="{0C9EA848-87C3-4414-B90E-2456752A8DA1}" destId="{8A6E6076-715D-4010-A2CC-C6481A7D65A2}" srcOrd="0" destOrd="0" presId="urn:microsoft.com/office/officeart/2005/8/layout/list1"/>
    <dgm:cxn modelId="{9413E1BD-DBB9-4389-A4C9-6C127694CD12}" type="presOf" srcId="{4BAD5CF1-F57A-46BC-8676-E71A2B52694E}" destId="{793AC8ED-9AB3-445D-9281-4042A808145A}" srcOrd="0" destOrd="0" presId="urn:microsoft.com/office/officeart/2005/8/layout/list1"/>
    <dgm:cxn modelId="{8A4AE5EE-DFC7-4A41-92F0-311415D1213C}" type="presOf" srcId="{7E771747-D52D-4EB8-871B-08C7C2F6B32E}" destId="{66BB679D-B07F-466E-B84F-D20F997D3DCD}" srcOrd="0" destOrd="0" presId="urn:microsoft.com/office/officeart/2005/8/layout/list1"/>
    <dgm:cxn modelId="{6C57A93A-52DC-4F4E-9C39-3C870A8BA88F}" type="presParOf" srcId="{8A6E6076-715D-4010-A2CC-C6481A7D65A2}" destId="{A8956FB4-6DF8-42B9-A1DE-FC945D08BC2C}" srcOrd="0" destOrd="0" presId="urn:microsoft.com/office/officeart/2005/8/layout/list1"/>
    <dgm:cxn modelId="{630A0B3B-5C14-41D1-87C5-8DADCAB2C2E0}" type="presParOf" srcId="{A8956FB4-6DF8-42B9-A1DE-FC945D08BC2C}" destId="{793AC8ED-9AB3-445D-9281-4042A808145A}" srcOrd="0" destOrd="0" presId="urn:microsoft.com/office/officeart/2005/8/layout/list1"/>
    <dgm:cxn modelId="{7C970219-4C7D-4D1E-8034-2D6FFDD8C64E}" type="presParOf" srcId="{A8956FB4-6DF8-42B9-A1DE-FC945D08BC2C}" destId="{27C8A5C1-804A-413B-BAC3-A8F966E15D97}" srcOrd="1" destOrd="0" presId="urn:microsoft.com/office/officeart/2005/8/layout/list1"/>
    <dgm:cxn modelId="{259970DF-8ED1-461B-B5FD-622C05878AEA}" type="presParOf" srcId="{8A6E6076-715D-4010-A2CC-C6481A7D65A2}" destId="{269CB40E-7A03-4C56-AE8D-4356A5DCB383}" srcOrd="1" destOrd="0" presId="urn:microsoft.com/office/officeart/2005/8/layout/list1"/>
    <dgm:cxn modelId="{9BC02637-33D0-4965-930C-2BF41A7B93BE}" type="presParOf" srcId="{8A6E6076-715D-4010-A2CC-C6481A7D65A2}" destId="{677DCA43-7447-4147-9803-770CC50D02E9}" srcOrd="2" destOrd="0" presId="urn:microsoft.com/office/officeart/2005/8/layout/list1"/>
    <dgm:cxn modelId="{EA119E61-618F-42E4-8976-40483138FF77}" type="presParOf" srcId="{8A6E6076-715D-4010-A2CC-C6481A7D65A2}" destId="{A2D450C2-9EDB-4944-9AD5-068176B7E38C}" srcOrd="3" destOrd="0" presId="urn:microsoft.com/office/officeart/2005/8/layout/list1"/>
    <dgm:cxn modelId="{89F79220-5CF0-4384-9B1D-CB285793AFE9}" type="presParOf" srcId="{8A6E6076-715D-4010-A2CC-C6481A7D65A2}" destId="{65C8D005-475D-4035-A982-30D6998B6031}" srcOrd="4" destOrd="0" presId="urn:microsoft.com/office/officeart/2005/8/layout/list1"/>
    <dgm:cxn modelId="{1DF3132F-CDD8-4690-BB9E-A085C21CE671}" type="presParOf" srcId="{65C8D005-475D-4035-A982-30D6998B6031}" destId="{66BB679D-B07F-466E-B84F-D20F997D3DCD}" srcOrd="0" destOrd="0" presId="urn:microsoft.com/office/officeart/2005/8/layout/list1"/>
    <dgm:cxn modelId="{78890EED-5994-4190-AECB-082E0A8A15F1}" type="presParOf" srcId="{65C8D005-475D-4035-A982-30D6998B6031}" destId="{19600089-D201-4273-9BB8-4BF91556D7AF}" srcOrd="1" destOrd="0" presId="urn:microsoft.com/office/officeart/2005/8/layout/list1"/>
    <dgm:cxn modelId="{E2A68362-862F-4724-9C05-300989DD168E}" type="presParOf" srcId="{8A6E6076-715D-4010-A2CC-C6481A7D65A2}" destId="{6186092C-71A0-4CD9-9876-9106E44FD480}" srcOrd="5" destOrd="0" presId="urn:microsoft.com/office/officeart/2005/8/layout/list1"/>
    <dgm:cxn modelId="{F196A726-2E53-4F97-AD6E-3C39E54837C2}" type="presParOf" srcId="{8A6E6076-715D-4010-A2CC-C6481A7D65A2}" destId="{7862DB10-20C5-4356-808B-AAD1ED9C5606}" srcOrd="6" destOrd="0" presId="urn:microsoft.com/office/officeart/2005/8/layout/list1"/>
    <dgm:cxn modelId="{814F56F6-8A32-47DB-9AB2-58E45B8C7519}" type="presParOf" srcId="{8A6E6076-715D-4010-A2CC-C6481A7D65A2}" destId="{CA032FC8-F23E-4B49-93A0-795A15C9498A}" srcOrd="7" destOrd="0" presId="urn:microsoft.com/office/officeart/2005/8/layout/list1"/>
    <dgm:cxn modelId="{F8F6B6CF-F2C6-4CF9-947D-4D52D5D10672}" type="presParOf" srcId="{8A6E6076-715D-4010-A2CC-C6481A7D65A2}" destId="{FDF27D97-EC43-4B49-8BB0-1562DB5312AD}" srcOrd="8" destOrd="0" presId="urn:microsoft.com/office/officeart/2005/8/layout/list1"/>
    <dgm:cxn modelId="{305E7029-51BD-4815-A310-15359FA908B7}" type="presParOf" srcId="{FDF27D97-EC43-4B49-8BB0-1562DB5312AD}" destId="{70A41345-8031-48E0-93E2-558BC9F514BD}" srcOrd="0" destOrd="0" presId="urn:microsoft.com/office/officeart/2005/8/layout/list1"/>
    <dgm:cxn modelId="{A38839A7-0B46-4B27-8BE0-FFC3651FD8D1}" type="presParOf" srcId="{FDF27D97-EC43-4B49-8BB0-1562DB5312AD}" destId="{A7E536F8-DA78-473D-8CDE-18C5870FC9F8}" srcOrd="1" destOrd="0" presId="urn:microsoft.com/office/officeart/2005/8/layout/list1"/>
    <dgm:cxn modelId="{9D85D6CA-6A01-4336-A352-7226087F540F}" type="presParOf" srcId="{8A6E6076-715D-4010-A2CC-C6481A7D65A2}" destId="{39E2A7C3-990A-4C34-9922-AB155E0B2D8F}" srcOrd="9" destOrd="0" presId="urn:microsoft.com/office/officeart/2005/8/layout/list1"/>
    <dgm:cxn modelId="{C17A1CDA-1C36-4668-BDFD-FAB183B78F4F}" type="presParOf" srcId="{8A6E6076-715D-4010-A2CC-C6481A7D65A2}" destId="{98B0FF69-C7F2-45B3-8834-23D7124B37B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0ECF33-E237-4650-B9A0-C9CF5AEA1846}" type="doc">
      <dgm:prSet loTypeId="urn:microsoft.com/office/officeart/2005/8/layout/hProcess9" loCatId="process" qsTypeId="urn:microsoft.com/office/officeart/2005/8/quickstyle/simple1" qsCatId="simple" csTypeId="urn:microsoft.com/office/officeart/2005/8/colors/accent1_1" csCatId="accent1" phldr="1"/>
      <dgm:spPr/>
    </dgm:pt>
    <dgm:pt modelId="{CEB96604-8EB7-4556-851A-595225737970}">
      <dgm:prSet phldrT="[Texte]"/>
      <dgm:spPr/>
      <dgm:t>
        <a:bodyPr/>
        <a:lstStyle/>
        <a:p>
          <a:r>
            <a:rPr lang="fr-FR" dirty="0"/>
            <a:t>Question de terrain</a:t>
          </a:r>
        </a:p>
      </dgm:t>
    </dgm:pt>
    <dgm:pt modelId="{6DCC3CFC-C302-4048-AF76-088E0D979ADB}" type="parTrans" cxnId="{75BF6E60-0405-4A03-9ECC-DF06F808AAED}">
      <dgm:prSet/>
      <dgm:spPr/>
      <dgm:t>
        <a:bodyPr/>
        <a:lstStyle/>
        <a:p>
          <a:endParaRPr lang="fr-FR"/>
        </a:p>
      </dgm:t>
    </dgm:pt>
    <dgm:pt modelId="{F684E0E4-95AF-493D-88AC-9B8AAD90E3DD}" type="sibTrans" cxnId="{75BF6E60-0405-4A03-9ECC-DF06F808AAED}">
      <dgm:prSet/>
      <dgm:spPr/>
      <dgm:t>
        <a:bodyPr/>
        <a:lstStyle/>
        <a:p>
          <a:endParaRPr lang="fr-FR"/>
        </a:p>
      </dgm:t>
    </dgm:pt>
    <dgm:pt modelId="{155D778C-C288-4EE0-8778-9CB985639C04}">
      <dgm:prSet phldrT="[Texte]"/>
      <dgm:spPr/>
      <dgm:t>
        <a:bodyPr/>
        <a:lstStyle/>
        <a:p>
          <a:r>
            <a:rPr lang="fr-FR" dirty="0"/>
            <a:t>Prédiction </a:t>
          </a:r>
        </a:p>
      </dgm:t>
    </dgm:pt>
    <dgm:pt modelId="{7B17216E-A03A-495E-8179-77A028DB104A}" type="parTrans" cxnId="{5FAA3253-BCC1-47F9-8C50-91DAE5DD96E9}">
      <dgm:prSet/>
      <dgm:spPr/>
      <dgm:t>
        <a:bodyPr/>
        <a:lstStyle/>
        <a:p>
          <a:endParaRPr lang="fr-FR"/>
        </a:p>
      </dgm:t>
    </dgm:pt>
    <dgm:pt modelId="{497A575D-56C7-420C-9648-727184F56338}" type="sibTrans" cxnId="{5FAA3253-BCC1-47F9-8C50-91DAE5DD96E9}">
      <dgm:prSet/>
      <dgm:spPr/>
      <dgm:t>
        <a:bodyPr/>
        <a:lstStyle/>
        <a:p>
          <a:endParaRPr lang="fr-FR"/>
        </a:p>
      </dgm:t>
    </dgm:pt>
    <dgm:pt modelId="{60420AC8-8455-42FD-A730-3ECEA688B185}">
      <dgm:prSet phldrT="[Texte]"/>
      <dgm:spPr/>
      <dgm:t>
        <a:bodyPr/>
        <a:lstStyle/>
        <a:p>
          <a:r>
            <a:rPr lang="fr-FR" dirty="0"/>
            <a:t>Recherche </a:t>
          </a:r>
        </a:p>
      </dgm:t>
    </dgm:pt>
    <dgm:pt modelId="{791E37BF-D6A6-423E-B986-1E29CEA731A0}" type="parTrans" cxnId="{ECA9189F-BB8D-47F1-A967-271F86A6BE90}">
      <dgm:prSet/>
      <dgm:spPr/>
      <dgm:t>
        <a:bodyPr/>
        <a:lstStyle/>
        <a:p>
          <a:endParaRPr lang="fr-FR"/>
        </a:p>
      </dgm:t>
    </dgm:pt>
    <dgm:pt modelId="{CF59318C-C981-4C69-B591-610D058A5122}" type="sibTrans" cxnId="{ECA9189F-BB8D-47F1-A967-271F86A6BE90}">
      <dgm:prSet/>
      <dgm:spPr/>
      <dgm:t>
        <a:bodyPr/>
        <a:lstStyle/>
        <a:p>
          <a:endParaRPr lang="fr-FR"/>
        </a:p>
      </dgm:t>
    </dgm:pt>
    <dgm:pt modelId="{CB9C9262-F146-44FD-8879-0DFEB68E9C64}">
      <dgm:prSet/>
      <dgm:spPr/>
      <dgm:t>
        <a:bodyPr/>
        <a:lstStyle/>
        <a:p>
          <a:r>
            <a:rPr lang="fr-FR" dirty="0"/>
            <a:t>Convictions, affirmations, présomptions</a:t>
          </a:r>
        </a:p>
      </dgm:t>
    </dgm:pt>
    <dgm:pt modelId="{60269483-5336-4D68-B356-A1DB4FF082A0}" type="parTrans" cxnId="{4AC04827-070C-4343-85E1-2CD8075A90A0}">
      <dgm:prSet/>
      <dgm:spPr/>
      <dgm:t>
        <a:bodyPr/>
        <a:lstStyle/>
        <a:p>
          <a:endParaRPr lang="fr-FR"/>
        </a:p>
      </dgm:t>
    </dgm:pt>
    <dgm:pt modelId="{A24837DC-D020-45CE-A61C-FAB9D196B285}" type="sibTrans" cxnId="{4AC04827-070C-4343-85E1-2CD8075A90A0}">
      <dgm:prSet/>
      <dgm:spPr/>
      <dgm:t>
        <a:bodyPr/>
        <a:lstStyle/>
        <a:p>
          <a:endParaRPr lang="fr-FR"/>
        </a:p>
      </dgm:t>
    </dgm:pt>
    <dgm:pt modelId="{4B761EAE-36D4-4A46-9DB7-080E95750791}" type="pres">
      <dgm:prSet presAssocID="{E50ECF33-E237-4650-B9A0-C9CF5AEA1846}" presName="CompostProcess" presStyleCnt="0">
        <dgm:presLayoutVars>
          <dgm:dir/>
          <dgm:resizeHandles val="exact"/>
        </dgm:presLayoutVars>
      </dgm:prSet>
      <dgm:spPr/>
    </dgm:pt>
    <dgm:pt modelId="{DCA61C1F-C36C-4632-B981-3E830409C080}" type="pres">
      <dgm:prSet presAssocID="{E50ECF33-E237-4650-B9A0-C9CF5AEA1846}" presName="arrow" presStyleLbl="bgShp" presStyleIdx="0" presStyleCnt="1"/>
      <dgm:spPr/>
    </dgm:pt>
    <dgm:pt modelId="{BEECFE16-B9D2-4AB5-AB3C-91A48C306887}" type="pres">
      <dgm:prSet presAssocID="{E50ECF33-E237-4650-B9A0-C9CF5AEA1846}" presName="linearProcess" presStyleCnt="0"/>
      <dgm:spPr/>
    </dgm:pt>
    <dgm:pt modelId="{54748959-AEE5-442F-8B6F-7EA6ACF76180}" type="pres">
      <dgm:prSet presAssocID="{CEB96604-8EB7-4556-851A-595225737970}" presName="textNode" presStyleLbl="node1" presStyleIdx="0" presStyleCnt="4">
        <dgm:presLayoutVars>
          <dgm:bulletEnabled val="1"/>
        </dgm:presLayoutVars>
      </dgm:prSet>
      <dgm:spPr/>
    </dgm:pt>
    <dgm:pt modelId="{7B52FDEA-3999-4CEE-887B-D23E3684BCBE}" type="pres">
      <dgm:prSet presAssocID="{F684E0E4-95AF-493D-88AC-9B8AAD90E3DD}" presName="sibTrans" presStyleCnt="0"/>
      <dgm:spPr/>
    </dgm:pt>
    <dgm:pt modelId="{851B934B-E856-4E1F-B6D6-397F6704D7B3}" type="pres">
      <dgm:prSet presAssocID="{155D778C-C288-4EE0-8778-9CB985639C04}" presName="textNode" presStyleLbl="node1" presStyleIdx="1" presStyleCnt="4">
        <dgm:presLayoutVars>
          <dgm:bulletEnabled val="1"/>
        </dgm:presLayoutVars>
      </dgm:prSet>
      <dgm:spPr/>
    </dgm:pt>
    <dgm:pt modelId="{1EA238FD-A03D-4990-9597-8C2812E1EF7B}" type="pres">
      <dgm:prSet presAssocID="{497A575D-56C7-420C-9648-727184F56338}" presName="sibTrans" presStyleCnt="0"/>
      <dgm:spPr/>
    </dgm:pt>
    <dgm:pt modelId="{C3B5743D-B3D0-440D-BE58-B4B612193DAD}" type="pres">
      <dgm:prSet presAssocID="{60420AC8-8455-42FD-A730-3ECEA688B185}" presName="textNode" presStyleLbl="node1" presStyleIdx="2" presStyleCnt="4">
        <dgm:presLayoutVars>
          <dgm:bulletEnabled val="1"/>
        </dgm:presLayoutVars>
      </dgm:prSet>
      <dgm:spPr/>
    </dgm:pt>
    <dgm:pt modelId="{030EC34D-B5A2-4EB8-80B3-7C079E88AC48}" type="pres">
      <dgm:prSet presAssocID="{CF59318C-C981-4C69-B591-610D058A5122}" presName="sibTrans" presStyleCnt="0"/>
      <dgm:spPr/>
    </dgm:pt>
    <dgm:pt modelId="{820B6894-56DC-4937-9947-DCF5E25D3C3C}" type="pres">
      <dgm:prSet presAssocID="{CB9C9262-F146-44FD-8879-0DFEB68E9C64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9D340200-BE6F-492D-A46F-742A2E81CD0E}" type="presOf" srcId="{155D778C-C288-4EE0-8778-9CB985639C04}" destId="{851B934B-E856-4E1F-B6D6-397F6704D7B3}" srcOrd="0" destOrd="0" presId="urn:microsoft.com/office/officeart/2005/8/layout/hProcess9"/>
    <dgm:cxn modelId="{4AC04827-070C-4343-85E1-2CD8075A90A0}" srcId="{E50ECF33-E237-4650-B9A0-C9CF5AEA1846}" destId="{CB9C9262-F146-44FD-8879-0DFEB68E9C64}" srcOrd="3" destOrd="0" parTransId="{60269483-5336-4D68-B356-A1DB4FF082A0}" sibTransId="{A24837DC-D020-45CE-A61C-FAB9D196B285}"/>
    <dgm:cxn modelId="{75BF6E60-0405-4A03-9ECC-DF06F808AAED}" srcId="{E50ECF33-E237-4650-B9A0-C9CF5AEA1846}" destId="{CEB96604-8EB7-4556-851A-595225737970}" srcOrd="0" destOrd="0" parTransId="{6DCC3CFC-C302-4048-AF76-088E0D979ADB}" sibTransId="{F684E0E4-95AF-493D-88AC-9B8AAD90E3DD}"/>
    <dgm:cxn modelId="{6EFCBA62-7244-426B-BE9E-18E7BE716CCE}" type="presOf" srcId="{E50ECF33-E237-4650-B9A0-C9CF5AEA1846}" destId="{4B761EAE-36D4-4A46-9DB7-080E95750791}" srcOrd="0" destOrd="0" presId="urn:microsoft.com/office/officeart/2005/8/layout/hProcess9"/>
    <dgm:cxn modelId="{2BC75868-803F-4597-8047-36EBBAC4E924}" type="presOf" srcId="{CB9C9262-F146-44FD-8879-0DFEB68E9C64}" destId="{820B6894-56DC-4937-9947-DCF5E25D3C3C}" srcOrd="0" destOrd="0" presId="urn:microsoft.com/office/officeart/2005/8/layout/hProcess9"/>
    <dgm:cxn modelId="{5FAA3253-BCC1-47F9-8C50-91DAE5DD96E9}" srcId="{E50ECF33-E237-4650-B9A0-C9CF5AEA1846}" destId="{155D778C-C288-4EE0-8778-9CB985639C04}" srcOrd="1" destOrd="0" parTransId="{7B17216E-A03A-495E-8179-77A028DB104A}" sibTransId="{497A575D-56C7-420C-9648-727184F56338}"/>
    <dgm:cxn modelId="{BABD6C85-6D38-4C4D-BE79-FD058D22684B}" type="presOf" srcId="{60420AC8-8455-42FD-A730-3ECEA688B185}" destId="{C3B5743D-B3D0-440D-BE58-B4B612193DAD}" srcOrd="0" destOrd="0" presId="urn:microsoft.com/office/officeart/2005/8/layout/hProcess9"/>
    <dgm:cxn modelId="{ECA9189F-BB8D-47F1-A967-271F86A6BE90}" srcId="{E50ECF33-E237-4650-B9A0-C9CF5AEA1846}" destId="{60420AC8-8455-42FD-A730-3ECEA688B185}" srcOrd="2" destOrd="0" parTransId="{791E37BF-D6A6-423E-B986-1E29CEA731A0}" sibTransId="{CF59318C-C981-4C69-B591-610D058A5122}"/>
    <dgm:cxn modelId="{2C24F3D7-C95D-4677-B9A9-694129B4A216}" type="presOf" srcId="{CEB96604-8EB7-4556-851A-595225737970}" destId="{54748959-AEE5-442F-8B6F-7EA6ACF76180}" srcOrd="0" destOrd="0" presId="urn:microsoft.com/office/officeart/2005/8/layout/hProcess9"/>
    <dgm:cxn modelId="{BDA2B40E-002A-45F3-A05D-1A1A7B748970}" type="presParOf" srcId="{4B761EAE-36D4-4A46-9DB7-080E95750791}" destId="{DCA61C1F-C36C-4632-B981-3E830409C080}" srcOrd="0" destOrd="0" presId="urn:microsoft.com/office/officeart/2005/8/layout/hProcess9"/>
    <dgm:cxn modelId="{59B0C571-761B-4D47-9689-C8D6BE32175A}" type="presParOf" srcId="{4B761EAE-36D4-4A46-9DB7-080E95750791}" destId="{BEECFE16-B9D2-4AB5-AB3C-91A48C306887}" srcOrd="1" destOrd="0" presId="urn:microsoft.com/office/officeart/2005/8/layout/hProcess9"/>
    <dgm:cxn modelId="{177B69E3-256A-4CA3-B173-FD5B9B3D152F}" type="presParOf" srcId="{BEECFE16-B9D2-4AB5-AB3C-91A48C306887}" destId="{54748959-AEE5-442F-8B6F-7EA6ACF76180}" srcOrd="0" destOrd="0" presId="urn:microsoft.com/office/officeart/2005/8/layout/hProcess9"/>
    <dgm:cxn modelId="{B3A68010-5BBD-4387-808C-3CF658AAC5B8}" type="presParOf" srcId="{BEECFE16-B9D2-4AB5-AB3C-91A48C306887}" destId="{7B52FDEA-3999-4CEE-887B-D23E3684BCBE}" srcOrd="1" destOrd="0" presId="urn:microsoft.com/office/officeart/2005/8/layout/hProcess9"/>
    <dgm:cxn modelId="{695ACE40-C7D0-4A5A-BCD8-6C11E3C80BD3}" type="presParOf" srcId="{BEECFE16-B9D2-4AB5-AB3C-91A48C306887}" destId="{851B934B-E856-4E1F-B6D6-397F6704D7B3}" srcOrd="2" destOrd="0" presId="urn:microsoft.com/office/officeart/2005/8/layout/hProcess9"/>
    <dgm:cxn modelId="{7F1E0681-222C-4EC5-8F3C-E8CCD3AD3CE6}" type="presParOf" srcId="{BEECFE16-B9D2-4AB5-AB3C-91A48C306887}" destId="{1EA238FD-A03D-4990-9597-8C2812E1EF7B}" srcOrd="3" destOrd="0" presId="urn:microsoft.com/office/officeart/2005/8/layout/hProcess9"/>
    <dgm:cxn modelId="{08377C24-A425-43C5-B407-3C110C9F823D}" type="presParOf" srcId="{BEECFE16-B9D2-4AB5-AB3C-91A48C306887}" destId="{C3B5743D-B3D0-440D-BE58-B4B612193DAD}" srcOrd="4" destOrd="0" presId="urn:microsoft.com/office/officeart/2005/8/layout/hProcess9"/>
    <dgm:cxn modelId="{C277BDF2-3640-432D-978C-BB272A9293ED}" type="presParOf" srcId="{BEECFE16-B9D2-4AB5-AB3C-91A48C306887}" destId="{030EC34D-B5A2-4EB8-80B3-7C079E88AC48}" srcOrd="5" destOrd="0" presId="urn:microsoft.com/office/officeart/2005/8/layout/hProcess9"/>
    <dgm:cxn modelId="{19355D2F-2B97-49F2-ADAE-B29085733186}" type="presParOf" srcId="{BEECFE16-B9D2-4AB5-AB3C-91A48C306887}" destId="{820B6894-56DC-4937-9947-DCF5E25D3C3C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0ECF33-E237-4650-B9A0-C9CF5AEA1846}" type="doc">
      <dgm:prSet loTypeId="urn:microsoft.com/office/officeart/2005/8/layout/hProcess9" loCatId="process" qsTypeId="urn:microsoft.com/office/officeart/2005/8/quickstyle/simple1" qsCatId="simple" csTypeId="urn:microsoft.com/office/officeart/2005/8/colors/accent1_1" csCatId="accent1" phldr="1"/>
      <dgm:spPr/>
    </dgm:pt>
    <dgm:pt modelId="{CEB96604-8EB7-4556-851A-595225737970}">
      <dgm:prSet phldrT="[Texte]"/>
      <dgm:spPr/>
      <dgm:t>
        <a:bodyPr/>
        <a:lstStyle/>
        <a:p>
          <a:r>
            <a:rPr lang="fr-FR" dirty="0"/>
            <a:t>Question de terrain</a:t>
          </a:r>
        </a:p>
      </dgm:t>
    </dgm:pt>
    <dgm:pt modelId="{6DCC3CFC-C302-4048-AF76-088E0D979ADB}" type="parTrans" cxnId="{75BF6E60-0405-4A03-9ECC-DF06F808AAED}">
      <dgm:prSet/>
      <dgm:spPr/>
      <dgm:t>
        <a:bodyPr/>
        <a:lstStyle/>
        <a:p>
          <a:endParaRPr lang="fr-FR"/>
        </a:p>
      </dgm:t>
    </dgm:pt>
    <dgm:pt modelId="{F684E0E4-95AF-493D-88AC-9B8AAD90E3DD}" type="sibTrans" cxnId="{75BF6E60-0405-4A03-9ECC-DF06F808AAED}">
      <dgm:prSet/>
      <dgm:spPr/>
      <dgm:t>
        <a:bodyPr/>
        <a:lstStyle/>
        <a:p>
          <a:endParaRPr lang="fr-FR"/>
        </a:p>
      </dgm:t>
    </dgm:pt>
    <dgm:pt modelId="{155D778C-C288-4EE0-8778-9CB985639C04}">
      <dgm:prSet phldrT="[Texte]"/>
      <dgm:spPr/>
      <dgm:t>
        <a:bodyPr/>
        <a:lstStyle/>
        <a:p>
          <a:r>
            <a:rPr lang="fr-FR" dirty="0"/>
            <a:t>Question en terme scientifique</a:t>
          </a:r>
        </a:p>
      </dgm:t>
    </dgm:pt>
    <dgm:pt modelId="{7B17216E-A03A-495E-8179-77A028DB104A}" type="parTrans" cxnId="{5FAA3253-BCC1-47F9-8C50-91DAE5DD96E9}">
      <dgm:prSet/>
      <dgm:spPr/>
      <dgm:t>
        <a:bodyPr/>
        <a:lstStyle/>
        <a:p>
          <a:endParaRPr lang="fr-FR"/>
        </a:p>
      </dgm:t>
    </dgm:pt>
    <dgm:pt modelId="{497A575D-56C7-420C-9648-727184F56338}" type="sibTrans" cxnId="{5FAA3253-BCC1-47F9-8C50-91DAE5DD96E9}">
      <dgm:prSet/>
      <dgm:spPr/>
      <dgm:t>
        <a:bodyPr/>
        <a:lstStyle/>
        <a:p>
          <a:endParaRPr lang="fr-FR"/>
        </a:p>
      </dgm:t>
    </dgm:pt>
    <dgm:pt modelId="{60420AC8-8455-42FD-A730-3ECEA688B185}">
      <dgm:prSet phldrT="[Texte]"/>
      <dgm:spPr/>
      <dgm:t>
        <a:bodyPr/>
        <a:lstStyle/>
        <a:p>
          <a:r>
            <a:rPr lang="fr-FR" dirty="0"/>
            <a:t>Hypothèses</a:t>
          </a:r>
        </a:p>
      </dgm:t>
    </dgm:pt>
    <dgm:pt modelId="{791E37BF-D6A6-423E-B986-1E29CEA731A0}" type="parTrans" cxnId="{ECA9189F-BB8D-47F1-A967-271F86A6BE90}">
      <dgm:prSet/>
      <dgm:spPr/>
      <dgm:t>
        <a:bodyPr/>
        <a:lstStyle/>
        <a:p>
          <a:endParaRPr lang="fr-FR"/>
        </a:p>
      </dgm:t>
    </dgm:pt>
    <dgm:pt modelId="{CF59318C-C981-4C69-B591-610D058A5122}" type="sibTrans" cxnId="{ECA9189F-BB8D-47F1-A967-271F86A6BE90}">
      <dgm:prSet/>
      <dgm:spPr/>
      <dgm:t>
        <a:bodyPr/>
        <a:lstStyle/>
        <a:p>
          <a:endParaRPr lang="fr-FR"/>
        </a:p>
      </dgm:t>
    </dgm:pt>
    <dgm:pt modelId="{CB9C9262-F146-44FD-8879-0DFEB68E9C64}">
      <dgm:prSet/>
      <dgm:spPr/>
      <dgm:t>
        <a:bodyPr/>
        <a:lstStyle/>
        <a:p>
          <a:r>
            <a:rPr lang="fr-FR" dirty="0"/>
            <a:t>Vérification ou invalidation</a:t>
          </a:r>
        </a:p>
      </dgm:t>
    </dgm:pt>
    <dgm:pt modelId="{60269483-5336-4D68-B356-A1DB4FF082A0}" type="parTrans" cxnId="{4AC04827-070C-4343-85E1-2CD8075A90A0}">
      <dgm:prSet/>
      <dgm:spPr/>
      <dgm:t>
        <a:bodyPr/>
        <a:lstStyle/>
        <a:p>
          <a:endParaRPr lang="fr-FR"/>
        </a:p>
      </dgm:t>
    </dgm:pt>
    <dgm:pt modelId="{A24837DC-D020-45CE-A61C-FAB9D196B285}" type="sibTrans" cxnId="{4AC04827-070C-4343-85E1-2CD8075A90A0}">
      <dgm:prSet/>
      <dgm:spPr/>
      <dgm:t>
        <a:bodyPr/>
        <a:lstStyle/>
        <a:p>
          <a:endParaRPr lang="fr-FR"/>
        </a:p>
      </dgm:t>
    </dgm:pt>
    <dgm:pt modelId="{4B761EAE-36D4-4A46-9DB7-080E95750791}" type="pres">
      <dgm:prSet presAssocID="{E50ECF33-E237-4650-B9A0-C9CF5AEA1846}" presName="CompostProcess" presStyleCnt="0">
        <dgm:presLayoutVars>
          <dgm:dir/>
          <dgm:resizeHandles val="exact"/>
        </dgm:presLayoutVars>
      </dgm:prSet>
      <dgm:spPr/>
    </dgm:pt>
    <dgm:pt modelId="{DCA61C1F-C36C-4632-B981-3E830409C080}" type="pres">
      <dgm:prSet presAssocID="{E50ECF33-E237-4650-B9A0-C9CF5AEA1846}" presName="arrow" presStyleLbl="bgShp" presStyleIdx="0" presStyleCnt="1"/>
      <dgm:spPr/>
    </dgm:pt>
    <dgm:pt modelId="{BEECFE16-B9D2-4AB5-AB3C-91A48C306887}" type="pres">
      <dgm:prSet presAssocID="{E50ECF33-E237-4650-B9A0-C9CF5AEA1846}" presName="linearProcess" presStyleCnt="0"/>
      <dgm:spPr/>
    </dgm:pt>
    <dgm:pt modelId="{54748959-AEE5-442F-8B6F-7EA6ACF76180}" type="pres">
      <dgm:prSet presAssocID="{CEB96604-8EB7-4556-851A-595225737970}" presName="textNode" presStyleLbl="node1" presStyleIdx="0" presStyleCnt="4">
        <dgm:presLayoutVars>
          <dgm:bulletEnabled val="1"/>
        </dgm:presLayoutVars>
      </dgm:prSet>
      <dgm:spPr/>
    </dgm:pt>
    <dgm:pt modelId="{7B52FDEA-3999-4CEE-887B-D23E3684BCBE}" type="pres">
      <dgm:prSet presAssocID="{F684E0E4-95AF-493D-88AC-9B8AAD90E3DD}" presName="sibTrans" presStyleCnt="0"/>
      <dgm:spPr/>
    </dgm:pt>
    <dgm:pt modelId="{851B934B-E856-4E1F-B6D6-397F6704D7B3}" type="pres">
      <dgm:prSet presAssocID="{155D778C-C288-4EE0-8778-9CB985639C04}" presName="textNode" presStyleLbl="node1" presStyleIdx="1" presStyleCnt="4">
        <dgm:presLayoutVars>
          <dgm:bulletEnabled val="1"/>
        </dgm:presLayoutVars>
      </dgm:prSet>
      <dgm:spPr/>
    </dgm:pt>
    <dgm:pt modelId="{1EA238FD-A03D-4990-9597-8C2812E1EF7B}" type="pres">
      <dgm:prSet presAssocID="{497A575D-56C7-420C-9648-727184F56338}" presName="sibTrans" presStyleCnt="0"/>
      <dgm:spPr/>
    </dgm:pt>
    <dgm:pt modelId="{C3B5743D-B3D0-440D-BE58-B4B612193DAD}" type="pres">
      <dgm:prSet presAssocID="{60420AC8-8455-42FD-A730-3ECEA688B185}" presName="textNode" presStyleLbl="node1" presStyleIdx="2" presStyleCnt="4">
        <dgm:presLayoutVars>
          <dgm:bulletEnabled val="1"/>
        </dgm:presLayoutVars>
      </dgm:prSet>
      <dgm:spPr/>
    </dgm:pt>
    <dgm:pt modelId="{030EC34D-B5A2-4EB8-80B3-7C079E88AC48}" type="pres">
      <dgm:prSet presAssocID="{CF59318C-C981-4C69-B591-610D058A5122}" presName="sibTrans" presStyleCnt="0"/>
      <dgm:spPr/>
    </dgm:pt>
    <dgm:pt modelId="{820B6894-56DC-4937-9947-DCF5E25D3C3C}" type="pres">
      <dgm:prSet presAssocID="{CB9C9262-F146-44FD-8879-0DFEB68E9C64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9D340200-BE6F-492D-A46F-742A2E81CD0E}" type="presOf" srcId="{155D778C-C288-4EE0-8778-9CB985639C04}" destId="{851B934B-E856-4E1F-B6D6-397F6704D7B3}" srcOrd="0" destOrd="0" presId="urn:microsoft.com/office/officeart/2005/8/layout/hProcess9"/>
    <dgm:cxn modelId="{4AC04827-070C-4343-85E1-2CD8075A90A0}" srcId="{E50ECF33-E237-4650-B9A0-C9CF5AEA1846}" destId="{CB9C9262-F146-44FD-8879-0DFEB68E9C64}" srcOrd="3" destOrd="0" parTransId="{60269483-5336-4D68-B356-A1DB4FF082A0}" sibTransId="{A24837DC-D020-45CE-A61C-FAB9D196B285}"/>
    <dgm:cxn modelId="{75BF6E60-0405-4A03-9ECC-DF06F808AAED}" srcId="{E50ECF33-E237-4650-B9A0-C9CF5AEA1846}" destId="{CEB96604-8EB7-4556-851A-595225737970}" srcOrd="0" destOrd="0" parTransId="{6DCC3CFC-C302-4048-AF76-088E0D979ADB}" sibTransId="{F684E0E4-95AF-493D-88AC-9B8AAD90E3DD}"/>
    <dgm:cxn modelId="{6EFCBA62-7244-426B-BE9E-18E7BE716CCE}" type="presOf" srcId="{E50ECF33-E237-4650-B9A0-C9CF5AEA1846}" destId="{4B761EAE-36D4-4A46-9DB7-080E95750791}" srcOrd="0" destOrd="0" presId="urn:microsoft.com/office/officeart/2005/8/layout/hProcess9"/>
    <dgm:cxn modelId="{2BC75868-803F-4597-8047-36EBBAC4E924}" type="presOf" srcId="{CB9C9262-F146-44FD-8879-0DFEB68E9C64}" destId="{820B6894-56DC-4937-9947-DCF5E25D3C3C}" srcOrd="0" destOrd="0" presId="urn:microsoft.com/office/officeart/2005/8/layout/hProcess9"/>
    <dgm:cxn modelId="{5FAA3253-BCC1-47F9-8C50-91DAE5DD96E9}" srcId="{E50ECF33-E237-4650-B9A0-C9CF5AEA1846}" destId="{155D778C-C288-4EE0-8778-9CB985639C04}" srcOrd="1" destOrd="0" parTransId="{7B17216E-A03A-495E-8179-77A028DB104A}" sibTransId="{497A575D-56C7-420C-9648-727184F56338}"/>
    <dgm:cxn modelId="{BABD6C85-6D38-4C4D-BE79-FD058D22684B}" type="presOf" srcId="{60420AC8-8455-42FD-A730-3ECEA688B185}" destId="{C3B5743D-B3D0-440D-BE58-B4B612193DAD}" srcOrd="0" destOrd="0" presId="urn:microsoft.com/office/officeart/2005/8/layout/hProcess9"/>
    <dgm:cxn modelId="{ECA9189F-BB8D-47F1-A967-271F86A6BE90}" srcId="{E50ECF33-E237-4650-B9A0-C9CF5AEA1846}" destId="{60420AC8-8455-42FD-A730-3ECEA688B185}" srcOrd="2" destOrd="0" parTransId="{791E37BF-D6A6-423E-B986-1E29CEA731A0}" sibTransId="{CF59318C-C981-4C69-B591-610D058A5122}"/>
    <dgm:cxn modelId="{2C24F3D7-C95D-4677-B9A9-694129B4A216}" type="presOf" srcId="{CEB96604-8EB7-4556-851A-595225737970}" destId="{54748959-AEE5-442F-8B6F-7EA6ACF76180}" srcOrd="0" destOrd="0" presId="urn:microsoft.com/office/officeart/2005/8/layout/hProcess9"/>
    <dgm:cxn modelId="{BDA2B40E-002A-45F3-A05D-1A1A7B748970}" type="presParOf" srcId="{4B761EAE-36D4-4A46-9DB7-080E95750791}" destId="{DCA61C1F-C36C-4632-B981-3E830409C080}" srcOrd="0" destOrd="0" presId="urn:microsoft.com/office/officeart/2005/8/layout/hProcess9"/>
    <dgm:cxn modelId="{59B0C571-761B-4D47-9689-C8D6BE32175A}" type="presParOf" srcId="{4B761EAE-36D4-4A46-9DB7-080E95750791}" destId="{BEECFE16-B9D2-4AB5-AB3C-91A48C306887}" srcOrd="1" destOrd="0" presId="urn:microsoft.com/office/officeart/2005/8/layout/hProcess9"/>
    <dgm:cxn modelId="{177B69E3-256A-4CA3-B173-FD5B9B3D152F}" type="presParOf" srcId="{BEECFE16-B9D2-4AB5-AB3C-91A48C306887}" destId="{54748959-AEE5-442F-8B6F-7EA6ACF76180}" srcOrd="0" destOrd="0" presId="urn:microsoft.com/office/officeart/2005/8/layout/hProcess9"/>
    <dgm:cxn modelId="{B3A68010-5BBD-4387-808C-3CF658AAC5B8}" type="presParOf" srcId="{BEECFE16-B9D2-4AB5-AB3C-91A48C306887}" destId="{7B52FDEA-3999-4CEE-887B-D23E3684BCBE}" srcOrd="1" destOrd="0" presId="urn:microsoft.com/office/officeart/2005/8/layout/hProcess9"/>
    <dgm:cxn modelId="{695ACE40-C7D0-4A5A-BCD8-6C11E3C80BD3}" type="presParOf" srcId="{BEECFE16-B9D2-4AB5-AB3C-91A48C306887}" destId="{851B934B-E856-4E1F-B6D6-397F6704D7B3}" srcOrd="2" destOrd="0" presId="urn:microsoft.com/office/officeart/2005/8/layout/hProcess9"/>
    <dgm:cxn modelId="{7F1E0681-222C-4EC5-8F3C-E8CCD3AD3CE6}" type="presParOf" srcId="{BEECFE16-B9D2-4AB5-AB3C-91A48C306887}" destId="{1EA238FD-A03D-4990-9597-8C2812E1EF7B}" srcOrd="3" destOrd="0" presId="urn:microsoft.com/office/officeart/2005/8/layout/hProcess9"/>
    <dgm:cxn modelId="{08377C24-A425-43C5-B407-3C110C9F823D}" type="presParOf" srcId="{BEECFE16-B9D2-4AB5-AB3C-91A48C306887}" destId="{C3B5743D-B3D0-440D-BE58-B4B612193DAD}" srcOrd="4" destOrd="0" presId="urn:microsoft.com/office/officeart/2005/8/layout/hProcess9"/>
    <dgm:cxn modelId="{C277BDF2-3640-432D-978C-BB272A9293ED}" type="presParOf" srcId="{BEECFE16-B9D2-4AB5-AB3C-91A48C306887}" destId="{030EC34D-B5A2-4EB8-80B3-7C079E88AC48}" srcOrd="5" destOrd="0" presId="urn:microsoft.com/office/officeart/2005/8/layout/hProcess9"/>
    <dgm:cxn modelId="{19355D2F-2B97-49F2-ADAE-B29085733186}" type="presParOf" srcId="{BEECFE16-B9D2-4AB5-AB3C-91A48C306887}" destId="{820B6894-56DC-4937-9947-DCF5E25D3C3C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8DB3752-91A4-40FB-BCF7-B4B47E2998FE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1B95F91-E14C-409E-9C77-B28CE7BCAA50}">
      <dgm:prSet phldrT="[Texte]"/>
      <dgm:spPr/>
      <dgm:t>
        <a:bodyPr/>
        <a:lstStyle/>
        <a:p>
          <a:r>
            <a:rPr lang="fr-FR" dirty="0"/>
            <a:t>Opérationnelle</a:t>
          </a:r>
        </a:p>
      </dgm:t>
    </dgm:pt>
    <dgm:pt modelId="{1AB1A8EF-0DFF-4EBD-9264-BFDFA4BC5861}" type="parTrans" cxnId="{88CBC8E5-E555-40CD-BAC7-B0766151A25F}">
      <dgm:prSet/>
      <dgm:spPr/>
      <dgm:t>
        <a:bodyPr/>
        <a:lstStyle/>
        <a:p>
          <a:endParaRPr lang="fr-FR"/>
        </a:p>
      </dgm:t>
    </dgm:pt>
    <dgm:pt modelId="{D487DE30-7F74-46DF-8351-7476812E89DC}" type="sibTrans" cxnId="{88CBC8E5-E555-40CD-BAC7-B0766151A25F}">
      <dgm:prSet/>
      <dgm:spPr/>
      <dgm:t>
        <a:bodyPr/>
        <a:lstStyle/>
        <a:p>
          <a:endParaRPr lang="fr-FR"/>
        </a:p>
      </dgm:t>
    </dgm:pt>
    <dgm:pt modelId="{4A67F514-8C01-4384-AEF9-5A466C9119C5}">
      <dgm:prSet phldrT="[Texte]"/>
      <dgm:spPr/>
      <dgm:t>
        <a:bodyPr/>
        <a:lstStyle/>
        <a:p>
          <a:r>
            <a:rPr lang="fr-FR" dirty="0"/>
            <a:t>Emprunte de rigueur</a:t>
          </a:r>
        </a:p>
      </dgm:t>
    </dgm:pt>
    <dgm:pt modelId="{06A0A478-2425-4FC9-A9BC-819F51A09D56}" type="parTrans" cxnId="{4F575446-4C50-4EA0-BA0A-3543EF106448}">
      <dgm:prSet/>
      <dgm:spPr/>
      <dgm:t>
        <a:bodyPr/>
        <a:lstStyle/>
        <a:p>
          <a:endParaRPr lang="fr-FR"/>
        </a:p>
      </dgm:t>
    </dgm:pt>
    <dgm:pt modelId="{63A7CE64-309C-42D0-A49D-8B58FF1D8338}" type="sibTrans" cxnId="{4F575446-4C50-4EA0-BA0A-3543EF106448}">
      <dgm:prSet/>
      <dgm:spPr/>
      <dgm:t>
        <a:bodyPr/>
        <a:lstStyle/>
        <a:p>
          <a:endParaRPr lang="fr-FR"/>
        </a:p>
      </dgm:t>
    </dgm:pt>
    <dgm:pt modelId="{A44CC3E9-E09C-46C5-9FE0-A633D1E17B5B}">
      <dgm:prSet phldrT="[Texte]"/>
      <dgm:spPr/>
      <dgm:t>
        <a:bodyPr/>
        <a:lstStyle/>
        <a:p>
          <a:r>
            <a:rPr lang="fr-FR" dirty="0"/>
            <a:t>Vérifiable </a:t>
          </a:r>
        </a:p>
      </dgm:t>
    </dgm:pt>
    <dgm:pt modelId="{E28DD5D7-02C1-4DDF-A23E-8693E8DD3954}" type="parTrans" cxnId="{3091DC6A-1D1F-4579-8169-108A39379152}">
      <dgm:prSet/>
      <dgm:spPr/>
      <dgm:t>
        <a:bodyPr/>
        <a:lstStyle/>
        <a:p>
          <a:endParaRPr lang="fr-FR"/>
        </a:p>
      </dgm:t>
    </dgm:pt>
    <dgm:pt modelId="{2C9C3136-37D7-4630-8C98-3FA0B12E7116}" type="sibTrans" cxnId="{3091DC6A-1D1F-4579-8169-108A39379152}">
      <dgm:prSet/>
      <dgm:spPr/>
      <dgm:t>
        <a:bodyPr/>
        <a:lstStyle/>
        <a:p>
          <a:endParaRPr lang="fr-FR"/>
        </a:p>
      </dgm:t>
    </dgm:pt>
    <dgm:pt modelId="{F8ED7935-353B-4BA5-8CD2-91ED26C39732}" type="pres">
      <dgm:prSet presAssocID="{58DB3752-91A4-40FB-BCF7-B4B47E2998FE}" presName="compositeShape" presStyleCnt="0">
        <dgm:presLayoutVars>
          <dgm:dir/>
          <dgm:resizeHandles/>
        </dgm:presLayoutVars>
      </dgm:prSet>
      <dgm:spPr/>
    </dgm:pt>
    <dgm:pt modelId="{2E6E419E-05DF-496A-8ECE-37AEB684DF61}" type="pres">
      <dgm:prSet presAssocID="{58DB3752-91A4-40FB-BCF7-B4B47E2998FE}" presName="pyramid" presStyleLbl="node1" presStyleIdx="0" presStyleCnt="1"/>
      <dgm:spPr/>
    </dgm:pt>
    <dgm:pt modelId="{50096D74-4FCA-4088-AFA7-10C3D4F077F7}" type="pres">
      <dgm:prSet presAssocID="{58DB3752-91A4-40FB-BCF7-B4B47E2998FE}" presName="theList" presStyleCnt="0"/>
      <dgm:spPr/>
    </dgm:pt>
    <dgm:pt modelId="{FCD5F39B-69B2-4C11-86DD-00D8465311EC}" type="pres">
      <dgm:prSet presAssocID="{41B95F91-E14C-409E-9C77-B28CE7BCAA50}" presName="aNode" presStyleLbl="fgAcc1" presStyleIdx="0" presStyleCnt="3">
        <dgm:presLayoutVars>
          <dgm:bulletEnabled val="1"/>
        </dgm:presLayoutVars>
      </dgm:prSet>
      <dgm:spPr/>
    </dgm:pt>
    <dgm:pt modelId="{56970809-1D76-41B9-90C8-E51E936BAC6A}" type="pres">
      <dgm:prSet presAssocID="{41B95F91-E14C-409E-9C77-B28CE7BCAA50}" presName="aSpace" presStyleCnt="0"/>
      <dgm:spPr/>
    </dgm:pt>
    <dgm:pt modelId="{135B6A57-B8FB-452E-85AE-11E6BD506D01}" type="pres">
      <dgm:prSet presAssocID="{4A67F514-8C01-4384-AEF9-5A466C9119C5}" presName="aNode" presStyleLbl="fgAcc1" presStyleIdx="1" presStyleCnt="3">
        <dgm:presLayoutVars>
          <dgm:bulletEnabled val="1"/>
        </dgm:presLayoutVars>
      </dgm:prSet>
      <dgm:spPr/>
    </dgm:pt>
    <dgm:pt modelId="{08EEC0B1-A6C0-422B-9CA1-DEB1EE74626B}" type="pres">
      <dgm:prSet presAssocID="{4A67F514-8C01-4384-AEF9-5A466C9119C5}" presName="aSpace" presStyleCnt="0"/>
      <dgm:spPr/>
    </dgm:pt>
    <dgm:pt modelId="{CDE8A194-683D-46EC-A9AE-E4EB927E8CDC}" type="pres">
      <dgm:prSet presAssocID="{A44CC3E9-E09C-46C5-9FE0-A633D1E17B5B}" presName="aNode" presStyleLbl="fgAcc1" presStyleIdx="2" presStyleCnt="3">
        <dgm:presLayoutVars>
          <dgm:bulletEnabled val="1"/>
        </dgm:presLayoutVars>
      </dgm:prSet>
      <dgm:spPr/>
    </dgm:pt>
    <dgm:pt modelId="{F7DB0AE0-3136-4D41-860E-D51F7085D1C3}" type="pres">
      <dgm:prSet presAssocID="{A44CC3E9-E09C-46C5-9FE0-A633D1E17B5B}" presName="aSpace" presStyleCnt="0"/>
      <dgm:spPr/>
    </dgm:pt>
  </dgm:ptLst>
  <dgm:cxnLst>
    <dgm:cxn modelId="{75854E3C-9DE6-4225-8CB5-604A419BCD41}" type="presOf" srcId="{A44CC3E9-E09C-46C5-9FE0-A633D1E17B5B}" destId="{CDE8A194-683D-46EC-A9AE-E4EB927E8CDC}" srcOrd="0" destOrd="0" presId="urn:microsoft.com/office/officeart/2005/8/layout/pyramid2"/>
    <dgm:cxn modelId="{4F575446-4C50-4EA0-BA0A-3543EF106448}" srcId="{58DB3752-91A4-40FB-BCF7-B4B47E2998FE}" destId="{4A67F514-8C01-4384-AEF9-5A466C9119C5}" srcOrd="1" destOrd="0" parTransId="{06A0A478-2425-4FC9-A9BC-819F51A09D56}" sibTransId="{63A7CE64-309C-42D0-A49D-8B58FF1D8338}"/>
    <dgm:cxn modelId="{3091DC6A-1D1F-4579-8169-108A39379152}" srcId="{58DB3752-91A4-40FB-BCF7-B4B47E2998FE}" destId="{A44CC3E9-E09C-46C5-9FE0-A633D1E17B5B}" srcOrd="2" destOrd="0" parTransId="{E28DD5D7-02C1-4DDF-A23E-8693E8DD3954}" sibTransId="{2C9C3136-37D7-4630-8C98-3FA0B12E7116}"/>
    <dgm:cxn modelId="{55ED4579-2289-41D0-92EF-DAF2AD8ED7F2}" type="presOf" srcId="{41B95F91-E14C-409E-9C77-B28CE7BCAA50}" destId="{FCD5F39B-69B2-4C11-86DD-00D8465311EC}" srcOrd="0" destOrd="0" presId="urn:microsoft.com/office/officeart/2005/8/layout/pyramid2"/>
    <dgm:cxn modelId="{0DD45859-A9B8-4E24-9E76-159BC4EBB86B}" type="presOf" srcId="{58DB3752-91A4-40FB-BCF7-B4B47E2998FE}" destId="{F8ED7935-353B-4BA5-8CD2-91ED26C39732}" srcOrd="0" destOrd="0" presId="urn:microsoft.com/office/officeart/2005/8/layout/pyramid2"/>
    <dgm:cxn modelId="{E90B4981-0E60-45A2-A0C3-F66D2575826E}" type="presOf" srcId="{4A67F514-8C01-4384-AEF9-5A466C9119C5}" destId="{135B6A57-B8FB-452E-85AE-11E6BD506D01}" srcOrd="0" destOrd="0" presId="urn:microsoft.com/office/officeart/2005/8/layout/pyramid2"/>
    <dgm:cxn modelId="{88CBC8E5-E555-40CD-BAC7-B0766151A25F}" srcId="{58DB3752-91A4-40FB-BCF7-B4B47E2998FE}" destId="{41B95F91-E14C-409E-9C77-B28CE7BCAA50}" srcOrd="0" destOrd="0" parTransId="{1AB1A8EF-0DFF-4EBD-9264-BFDFA4BC5861}" sibTransId="{D487DE30-7F74-46DF-8351-7476812E89DC}"/>
    <dgm:cxn modelId="{CBE69069-EDC6-476C-832D-4D3F808DC538}" type="presParOf" srcId="{F8ED7935-353B-4BA5-8CD2-91ED26C39732}" destId="{2E6E419E-05DF-496A-8ECE-37AEB684DF61}" srcOrd="0" destOrd="0" presId="urn:microsoft.com/office/officeart/2005/8/layout/pyramid2"/>
    <dgm:cxn modelId="{318C1193-3923-4DE9-ADD1-F4E186E9AB4E}" type="presParOf" srcId="{F8ED7935-353B-4BA5-8CD2-91ED26C39732}" destId="{50096D74-4FCA-4088-AFA7-10C3D4F077F7}" srcOrd="1" destOrd="0" presId="urn:microsoft.com/office/officeart/2005/8/layout/pyramid2"/>
    <dgm:cxn modelId="{EB2755D0-EAFE-43E1-B2CB-4D0D3C36C616}" type="presParOf" srcId="{50096D74-4FCA-4088-AFA7-10C3D4F077F7}" destId="{FCD5F39B-69B2-4C11-86DD-00D8465311EC}" srcOrd="0" destOrd="0" presId="urn:microsoft.com/office/officeart/2005/8/layout/pyramid2"/>
    <dgm:cxn modelId="{3B66C627-79C6-4A86-8DA7-0715A5254952}" type="presParOf" srcId="{50096D74-4FCA-4088-AFA7-10C3D4F077F7}" destId="{56970809-1D76-41B9-90C8-E51E936BAC6A}" srcOrd="1" destOrd="0" presId="urn:microsoft.com/office/officeart/2005/8/layout/pyramid2"/>
    <dgm:cxn modelId="{F7325863-D3EB-4F70-9858-45E436D37B80}" type="presParOf" srcId="{50096D74-4FCA-4088-AFA7-10C3D4F077F7}" destId="{135B6A57-B8FB-452E-85AE-11E6BD506D01}" srcOrd="2" destOrd="0" presId="urn:microsoft.com/office/officeart/2005/8/layout/pyramid2"/>
    <dgm:cxn modelId="{701BD3BC-68D5-4C0D-9D6E-2DD98B6DF0AA}" type="presParOf" srcId="{50096D74-4FCA-4088-AFA7-10C3D4F077F7}" destId="{08EEC0B1-A6C0-422B-9CA1-DEB1EE74626B}" srcOrd="3" destOrd="0" presId="urn:microsoft.com/office/officeart/2005/8/layout/pyramid2"/>
    <dgm:cxn modelId="{09A00049-8CB5-4AC5-8556-FE7C450F547B}" type="presParOf" srcId="{50096D74-4FCA-4088-AFA7-10C3D4F077F7}" destId="{CDE8A194-683D-46EC-A9AE-E4EB927E8CDC}" srcOrd="4" destOrd="0" presId="urn:microsoft.com/office/officeart/2005/8/layout/pyramid2"/>
    <dgm:cxn modelId="{BBCACF4C-4AD5-4C92-83F2-2D78EC7179BA}" type="presParOf" srcId="{50096D74-4FCA-4088-AFA7-10C3D4F077F7}" destId="{F7DB0AE0-3136-4D41-860E-D51F7085D1C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E5AB700-73E4-42CA-882C-F21349D012C4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0DC2EEDD-DE9F-4210-B82C-A870930921CF}">
      <dgm:prSet phldrT="[Texte]"/>
      <dgm:spPr/>
      <dgm:t>
        <a:bodyPr/>
        <a:lstStyle/>
        <a:p>
          <a:r>
            <a:rPr lang="fr-FR" dirty="0"/>
            <a:t>Hypothèse a priori </a:t>
          </a:r>
        </a:p>
      </dgm:t>
    </dgm:pt>
    <dgm:pt modelId="{57E8E949-8F5B-4CF3-8E16-5C1D11E191ED}" type="parTrans" cxnId="{CECBB7D0-CF51-4DD9-A017-C64D68352FDC}">
      <dgm:prSet/>
      <dgm:spPr/>
      <dgm:t>
        <a:bodyPr/>
        <a:lstStyle/>
        <a:p>
          <a:endParaRPr lang="fr-FR"/>
        </a:p>
      </dgm:t>
    </dgm:pt>
    <dgm:pt modelId="{0A709C46-5E18-4E30-8369-99C928D4B6BC}" type="sibTrans" cxnId="{CECBB7D0-CF51-4DD9-A017-C64D68352FDC}">
      <dgm:prSet/>
      <dgm:spPr/>
      <dgm:t>
        <a:bodyPr/>
        <a:lstStyle/>
        <a:p>
          <a:endParaRPr lang="fr-FR"/>
        </a:p>
      </dgm:t>
    </dgm:pt>
    <dgm:pt modelId="{F55A7D4B-26BF-4E11-824D-CFB81C6FAF5F}">
      <dgm:prSet phldrT="[Texte]"/>
      <dgm:spPr/>
      <dgm:t>
        <a:bodyPr/>
        <a:lstStyle/>
        <a:p>
          <a:r>
            <a:rPr lang="fr-FR" dirty="0"/>
            <a:t>Hypothèse a posteriori </a:t>
          </a:r>
        </a:p>
      </dgm:t>
    </dgm:pt>
    <dgm:pt modelId="{332DC391-03F1-4B8B-AF8C-CAA954C153EC}" type="parTrans" cxnId="{0A5F0E18-4829-4A85-A5E8-EF8F501C1607}">
      <dgm:prSet/>
      <dgm:spPr/>
      <dgm:t>
        <a:bodyPr/>
        <a:lstStyle/>
        <a:p>
          <a:endParaRPr lang="fr-FR"/>
        </a:p>
      </dgm:t>
    </dgm:pt>
    <dgm:pt modelId="{CFF48D3D-0BC3-4117-AA44-8BB2676D77AE}" type="sibTrans" cxnId="{0A5F0E18-4829-4A85-A5E8-EF8F501C1607}">
      <dgm:prSet/>
      <dgm:spPr/>
      <dgm:t>
        <a:bodyPr/>
        <a:lstStyle/>
        <a:p>
          <a:endParaRPr lang="fr-FR"/>
        </a:p>
      </dgm:t>
    </dgm:pt>
    <dgm:pt modelId="{307D378C-C22F-4056-8974-3F4E8CB77CA2}">
      <dgm:prSet phldrT="[Texte]"/>
      <dgm:spPr/>
      <dgm:t>
        <a:bodyPr/>
        <a:lstStyle/>
        <a:p>
          <a:r>
            <a:rPr lang="fr-FR" dirty="0"/>
            <a:t>Hypothèse ad hoc </a:t>
          </a:r>
        </a:p>
      </dgm:t>
    </dgm:pt>
    <dgm:pt modelId="{065BBE1F-3470-4FFA-81EF-4F6A916CA0E2}" type="parTrans" cxnId="{BD097F8C-CDDA-438E-BFF7-0A18857346C5}">
      <dgm:prSet/>
      <dgm:spPr/>
      <dgm:t>
        <a:bodyPr/>
        <a:lstStyle/>
        <a:p>
          <a:endParaRPr lang="fr-FR"/>
        </a:p>
      </dgm:t>
    </dgm:pt>
    <dgm:pt modelId="{8DD40107-6334-4956-86D6-25AA83032736}" type="sibTrans" cxnId="{BD097F8C-CDDA-438E-BFF7-0A18857346C5}">
      <dgm:prSet/>
      <dgm:spPr/>
      <dgm:t>
        <a:bodyPr/>
        <a:lstStyle/>
        <a:p>
          <a:endParaRPr lang="fr-FR"/>
        </a:p>
      </dgm:t>
    </dgm:pt>
    <dgm:pt modelId="{A4EF8F8B-7150-489C-B063-C31BF82957E0}" type="pres">
      <dgm:prSet presAssocID="{DE5AB700-73E4-42CA-882C-F21349D012C4}" presName="linear" presStyleCnt="0">
        <dgm:presLayoutVars>
          <dgm:dir/>
          <dgm:animLvl val="lvl"/>
          <dgm:resizeHandles val="exact"/>
        </dgm:presLayoutVars>
      </dgm:prSet>
      <dgm:spPr/>
    </dgm:pt>
    <dgm:pt modelId="{BEFFDAC2-CFD9-4BE3-80C2-803130F06E3D}" type="pres">
      <dgm:prSet presAssocID="{0DC2EEDD-DE9F-4210-B82C-A870930921CF}" presName="parentLin" presStyleCnt="0"/>
      <dgm:spPr/>
    </dgm:pt>
    <dgm:pt modelId="{1E8C2AE9-979F-4671-886E-7FDEC41EE8BA}" type="pres">
      <dgm:prSet presAssocID="{0DC2EEDD-DE9F-4210-B82C-A870930921CF}" presName="parentLeftMargin" presStyleLbl="node1" presStyleIdx="0" presStyleCnt="3"/>
      <dgm:spPr/>
    </dgm:pt>
    <dgm:pt modelId="{6C64294C-C4C4-4C48-8083-2383E01D861A}" type="pres">
      <dgm:prSet presAssocID="{0DC2EEDD-DE9F-4210-B82C-A870930921C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DC89581-9C35-411E-8B96-BC1F16D5EBEB}" type="pres">
      <dgm:prSet presAssocID="{0DC2EEDD-DE9F-4210-B82C-A870930921CF}" presName="negativeSpace" presStyleCnt="0"/>
      <dgm:spPr/>
    </dgm:pt>
    <dgm:pt modelId="{FC5D17C0-C5E4-44E4-84CE-D48CD4DC34A1}" type="pres">
      <dgm:prSet presAssocID="{0DC2EEDD-DE9F-4210-B82C-A870930921CF}" presName="childText" presStyleLbl="conFgAcc1" presStyleIdx="0" presStyleCnt="3">
        <dgm:presLayoutVars>
          <dgm:bulletEnabled val="1"/>
        </dgm:presLayoutVars>
      </dgm:prSet>
      <dgm:spPr/>
    </dgm:pt>
    <dgm:pt modelId="{A26EEAFA-23D1-4E8B-AEA8-5EDB3B8E81FB}" type="pres">
      <dgm:prSet presAssocID="{0A709C46-5E18-4E30-8369-99C928D4B6BC}" presName="spaceBetweenRectangles" presStyleCnt="0"/>
      <dgm:spPr/>
    </dgm:pt>
    <dgm:pt modelId="{2D6C3698-820B-483A-8CB8-B65298C13679}" type="pres">
      <dgm:prSet presAssocID="{F55A7D4B-26BF-4E11-824D-CFB81C6FAF5F}" presName="parentLin" presStyleCnt="0"/>
      <dgm:spPr/>
    </dgm:pt>
    <dgm:pt modelId="{0F41B372-008E-49A6-9C1E-A74E78F69E5F}" type="pres">
      <dgm:prSet presAssocID="{F55A7D4B-26BF-4E11-824D-CFB81C6FAF5F}" presName="parentLeftMargin" presStyleLbl="node1" presStyleIdx="0" presStyleCnt="3"/>
      <dgm:spPr/>
    </dgm:pt>
    <dgm:pt modelId="{D7C09E9B-AD99-4753-89D5-5B901DA70ADE}" type="pres">
      <dgm:prSet presAssocID="{F55A7D4B-26BF-4E11-824D-CFB81C6FAF5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3705277-7422-4D56-8263-BEEC611477FF}" type="pres">
      <dgm:prSet presAssocID="{F55A7D4B-26BF-4E11-824D-CFB81C6FAF5F}" presName="negativeSpace" presStyleCnt="0"/>
      <dgm:spPr/>
    </dgm:pt>
    <dgm:pt modelId="{E9C827BB-EE32-4712-97EC-39E36DF77AAD}" type="pres">
      <dgm:prSet presAssocID="{F55A7D4B-26BF-4E11-824D-CFB81C6FAF5F}" presName="childText" presStyleLbl="conFgAcc1" presStyleIdx="1" presStyleCnt="3">
        <dgm:presLayoutVars>
          <dgm:bulletEnabled val="1"/>
        </dgm:presLayoutVars>
      </dgm:prSet>
      <dgm:spPr/>
    </dgm:pt>
    <dgm:pt modelId="{E678E6C4-E1AB-40D2-84EC-F49CB06BD057}" type="pres">
      <dgm:prSet presAssocID="{CFF48D3D-0BC3-4117-AA44-8BB2676D77AE}" presName="spaceBetweenRectangles" presStyleCnt="0"/>
      <dgm:spPr/>
    </dgm:pt>
    <dgm:pt modelId="{4B486231-F26B-43E5-BB4F-E9B67C75B2AA}" type="pres">
      <dgm:prSet presAssocID="{307D378C-C22F-4056-8974-3F4E8CB77CA2}" presName="parentLin" presStyleCnt="0"/>
      <dgm:spPr/>
    </dgm:pt>
    <dgm:pt modelId="{ADC663CF-2640-4C40-8D02-6285CA83259A}" type="pres">
      <dgm:prSet presAssocID="{307D378C-C22F-4056-8974-3F4E8CB77CA2}" presName="parentLeftMargin" presStyleLbl="node1" presStyleIdx="1" presStyleCnt="3"/>
      <dgm:spPr/>
    </dgm:pt>
    <dgm:pt modelId="{FE3EEBC8-4380-4A8D-9659-DA926A727806}" type="pres">
      <dgm:prSet presAssocID="{307D378C-C22F-4056-8974-3F4E8CB77CA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BAF9B11-FB54-43B1-880F-8610D00B9586}" type="pres">
      <dgm:prSet presAssocID="{307D378C-C22F-4056-8974-3F4E8CB77CA2}" presName="negativeSpace" presStyleCnt="0"/>
      <dgm:spPr/>
    </dgm:pt>
    <dgm:pt modelId="{727E9CDF-3D26-4CFB-B91D-BB4D7221C69D}" type="pres">
      <dgm:prSet presAssocID="{307D378C-C22F-4056-8974-3F4E8CB77CA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A5F0E18-4829-4A85-A5E8-EF8F501C1607}" srcId="{DE5AB700-73E4-42CA-882C-F21349D012C4}" destId="{F55A7D4B-26BF-4E11-824D-CFB81C6FAF5F}" srcOrd="1" destOrd="0" parTransId="{332DC391-03F1-4B8B-AF8C-CAA954C153EC}" sibTransId="{CFF48D3D-0BC3-4117-AA44-8BB2676D77AE}"/>
    <dgm:cxn modelId="{38CDEE74-DB28-4FA2-823B-2D39B8431D63}" type="presOf" srcId="{307D378C-C22F-4056-8974-3F4E8CB77CA2}" destId="{FE3EEBC8-4380-4A8D-9659-DA926A727806}" srcOrd="1" destOrd="0" presId="urn:microsoft.com/office/officeart/2005/8/layout/list1"/>
    <dgm:cxn modelId="{7A74D356-DBBF-42B7-8554-19A4769E9144}" type="presOf" srcId="{F55A7D4B-26BF-4E11-824D-CFB81C6FAF5F}" destId="{0F41B372-008E-49A6-9C1E-A74E78F69E5F}" srcOrd="0" destOrd="0" presId="urn:microsoft.com/office/officeart/2005/8/layout/list1"/>
    <dgm:cxn modelId="{6D12807A-A08C-40A1-AE46-AAD2A35249CE}" type="presOf" srcId="{0DC2EEDD-DE9F-4210-B82C-A870930921CF}" destId="{6C64294C-C4C4-4C48-8083-2383E01D861A}" srcOrd="1" destOrd="0" presId="urn:microsoft.com/office/officeart/2005/8/layout/list1"/>
    <dgm:cxn modelId="{6C57857A-4F31-4950-9D9F-D581B4608054}" type="presOf" srcId="{F55A7D4B-26BF-4E11-824D-CFB81C6FAF5F}" destId="{D7C09E9B-AD99-4753-89D5-5B901DA70ADE}" srcOrd="1" destOrd="0" presId="urn:microsoft.com/office/officeart/2005/8/layout/list1"/>
    <dgm:cxn modelId="{BD097F8C-CDDA-438E-BFF7-0A18857346C5}" srcId="{DE5AB700-73E4-42CA-882C-F21349D012C4}" destId="{307D378C-C22F-4056-8974-3F4E8CB77CA2}" srcOrd="2" destOrd="0" parTransId="{065BBE1F-3470-4FFA-81EF-4F6A916CA0E2}" sibTransId="{8DD40107-6334-4956-86D6-25AA83032736}"/>
    <dgm:cxn modelId="{1387529B-B6A9-4C9D-A8AA-9CF4D583D3E0}" type="presOf" srcId="{0DC2EEDD-DE9F-4210-B82C-A870930921CF}" destId="{1E8C2AE9-979F-4671-886E-7FDEC41EE8BA}" srcOrd="0" destOrd="0" presId="urn:microsoft.com/office/officeart/2005/8/layout/list1"/>
    <dgm:cxn modelId="{CECBB7D0-CF51-4DD9-A017-C64D68352FDC}" srcId="{DE5AB700-73E4-42CA-882C-F21349D012C4}" destId="{0DC2EEDD-DE9F-4210-B82C-A870930921CF}" srcOrd="0" destOrd="0" parTransId="{57E8E949-8F5B-4CF3-8E16-5C1D11E191ED}" sibTransId="{0A709C46-5E18-4E30-8369-99C928D4B6BC}"/>
    <dgm:cxn modelId="{74B9F2F0-6CDF-45E9-A0E0-5B6058F073EC}" type="presOf" srcId="{307D378C-C22F-4056-8974-3F4E8CB77CA2}" destId="{ADC663CF-2640-4C40-8D02-6285CA83259A}" srcOrd="0" destOrd="0" presId="urn:microsoft.com/office/officeart/2005/8/layout/list1"/>
    <dgm:cxn modelId="{A2D39BFB-0EDD-4683-9E8A-7B1C1028AE03}" type="presOf" srcId="{DE5AB700-73E4-42CA-882C-F21349D012C4}" destId="{A4EF8F8B-7150-489C-B063-C31BF82957E0}" srcOrd="0" destOrd="0" presId="urn:microsoft.com/office/officeart/2005/8/layout/list1"/>
    <dgm:cxn modelId="{CEC04DA8-FA79-4874-A4C0-D3CFF6B5EC7F}" type="presParOf" srcId="{A4EF8F8B-7150-489C-B063-C31BF82957E0}" destId="{BEFFDAC2-CFD9-4BE3-80C2-803130F06E3D}" srcOrd="0" destOrd="0" presId="urn:microsoft.com/office/officeart/2005/8/layout/list1"/>
    <dgm:cxn modelId="{05094C94-D259-45E4-9DFD-CF91EEB4F5E9}" type="presParOf" srcId="{BEFFDAC2-CFD9-4BE3-80C2-803130F06E3D}" destId="{1E8C2AE9-979F-4671-886E-7FDEC41EE8BA}" srcOrd="0" destOrd="0" presId="urn:microsoft.com/office/officeart/2005/8/layout/list1"/>
    <dgm:cxn modelId="{3109B870-50BE-499F-B35D-64CDC2B5DB93}" type="presParOf" srcId="{BEFFDAC2-CFD9-4BE3-80C2-803130F06E3D}" destId="{6C64294C-C4C4-4C48-8083-2383E01D861A}" srcOrd="1" destOrd="0" presId="urn:microsoft.com/office/officeart/2005/8/layout/list1"/>
    <dgm:cxn modelId="{246485A1-06E4-483D-9CE0-8814D730C73D}" type="presParOf" srcId="{A4EF8F8B-7150-489C-B063-C31BF82957E0}" destId="{ADC89581-9C35-411E-8B96-BC1F16D5EBEB}" srcOrd="1" destOrd="0" presId="urn:microsoft.com/office/officeart/2005/8/layout/list1"/>
    <dgm:cxn modelId="{93D02155-1D99-43AF-8C1C-E932D94B3FA4}" type="presParOf" srcId="{A4EF8F8B-7150-489C-B063-C31BF82957E0}" destId="{FC5D17C0-C5E4-44E4-84CE-D48CD4DC34A1}" srcOrd="2" destOrd="0" presId="urn:microsoft.com/office/officeart/2005/8/layout/list1"/>
    <dgm:cxn modelId="{D01B1A67-D388-4985-8CE3-CAF891AE7F0D}" type="presParOf" srcId="{A4EF8F8B-7150-489C-B063-C31BF82957E0}" destId="{A26EEAFA-23D1-4E8B-AEA8-5EDB3B8E81FB}" srcOrd="3" destOrd="0" presId="urn:microsoft.com/office/officeart/2005/8/layout/list1"/>
    <dgm:cxn modelId="{92659184-CE9B-40BD-AE4C-8EAE6AF93B01}" type="presParOf" srcId="{A4EF8F8B-7150-489C-B063-C31BF82957E0}" destId="{2D6C3698-820B-483A-8CB8-B65298C13679}" srcOrd="4" destOrd="0" presId="urn:microsoft.com/office/officeart/2005/8/layout/list1"/>
    <dgm:cxn modelId="{3B7E5C70-D270-490C-8D14-60232A45B06C}" type="presParOf" srcId="{2D6C3698-820B-483A-8CB8-B65298C13679}" destId="{0F41B372-008E-49A6-9C1E-A74E78F69E5F}" srcOrd="0" destOrd="0" presId="urn:microsoft.com/office/officeart/2005/8/layout/list1"/>
    <dgm:cxn modelId="{E10752EB-0C42-4541-8857-85548E51B311}" type="presParOf" srcId="{2D6C3698-820B-483A-8CB8-B65298C13679}" destId="{D7C09E9B-AD99-4753-89D5-5B901DA70ADE}" srcOrd="1" destOrd="0" presId="urn:microsoft.com/office/officeart/2005/8/layout/list1"/>
    <dgm:cxn modelId="{A654F589-8D6D-41D1-9234-84EC34BBC9CB}" type="presParOf" srcId="{A4EF8F8B-7150-489C-B063-C31BF82957E0}" destId="{23705277-7422-4D56-8263-BEEC611477FF}" srcOrd="5" destOrd="0" presId="urn:microsoft.com/office/officeart/2005/8/layout/list1"/>
    <dgm:cxn modelId="{58BABA5C-2104-454F-B30D-813A1C309ABD}" type="presParOf" srcId="{A4EF8F8B-7150-489C-B063-C31BF82957E0}" destId="{E9C827BB-EE32-4712-97EC-39E36DF77AAD}" srcOrd="6" destOrd="0" presId="urn:microsoft.com/office/officeart/2005/8/layout/list1"/>
    <dgm:cxn modelId="{A3B5DFEF-C78E-4DB0-B8E9-A0D53FE16F10}" type="presParOf" srcId="{A4EF8F8B-7150-489C-B063-C31BF82957E0}" destId="{E678E6C4-E1AB-40D2-84EC-F49CB06BD057}" srcOrd="7" destOrd="0" presId="urn:microsoft.com/office/officeart/2005/8/layout/list1"/>
    <dgm:cxn modelId="{5647DCFA-7411-4463-9609-689C6305FB8E}" type="presParOf" srcId="{A4EF8F8B-7150-489C-B063-C31BF82957E0}" destId="{4B486231-F26B-43E5-BB4F-E9B67C75B2AA}" srcOrd="8" destOrd="0" presId="urn:microsoft.com/office/officeart/2005/8/layout/list1"/>
    <dgm:cxn modelId="{3EEF4AC2-E564-48D0-B8D0-70D08AA7E238}" type="presParOf" srcId="{4B486231-F26B-43E5-BB4F-E9B67C75B2AA}" destId="{ADC663CF-2640-4C40-8D02-6285CA83259A}" srcOrd="0" destOrd="0" presId="urn:microsoft.com/office/officeart/2005/8/layout/list1"/>
    <dgm:cxn modelId="{C5A13FE5-5145-48C5-86C2-5A71864EA5DB}" type="presParOf" srcId="{4B486231-F26B-43E5-BB4F-E9B67C75B2AA}" destId="{FE3EEBC8-4380-4A8D-9659-DA926A727806}" srcOrd="1" destOrd="0" presId="urn:microsoft.com/office/officeart/2005/8/layout/list1"/>
    <dgm:cxn modelId="{DEF61A2C-B882-474C-9E7D-B3D71523DEC6}" type="presParOf" srcId="{A4EF8F8B-7150-489C-B063-C31BF82957E0}" destId="{DBAF9B11-FB54-43B1-880F-8610D00B9586}" srcOrd="9" destOrd="0" presId="urn:microsoft.com/office/officeart/2005/8/layout/list1"/>
    <dgm:cxn modelId="{3B477BE3-C222-4EB1-BE90-DF37D3404714}" type="presParOf" srcId="{A4EF8F8B-7150-489C-B063-C31BF82957E0}" destId="{727E9CDF-3D26-4CFB-B91D-BB4D7221C69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FE578B7-A7B7-42FF-99C5-3AE0A49AD79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227E3D5B-EA8C-450E-A32A-E32F8E176702}">
      <dgm:prSet phldrT="[Texte]" custT="1"/>
      <dgm:spPr/>
      <dgm:t>
        <a:bodyPr/>
        <a:lstStyle/>
        <a:p>
          <a:r>
            <a:rPr lang="fr-FR" sz="4400" dirty="0"/>
            <a:t>Expérimentale </a:t>
          </a:r>
        </a:p>
      </dgm:t>
    </dgm:pt>
    <dgm:pt modelId="{324BB2C8-0027-42D9-95F6-23CB6C419C27}" type="parTrans" cxnId="{7F365534-3787-49DD-9F2B-3498E1BE742C}">
      <dgm:prSet/>
      <dgm:spPr/>
      <dgm:t>
        <a:bodyPr/>
        <a:lstStyle/>
        <a:p>
          <a:endParaRPr lang="fr-FR"/>
        </a:p>
      </dgm:t>
    </dgm:pt>
    <dgm:pt modelId="{D5D58473-48FB-4154-8EF8-3EDC518D9AB4}" type="sibTrans" cxnId="{7F365534-3787-49DD-9F2B-3498E1BE742C}">
      <dgm:prSet/>
      <dgm:spPr/>
      <dgm:t>
        <a:bodyPr/>
        <a:lstStyle/>
        <a:p>
          <a:endParaRPr lang="fr-FR"/>
        </a:p>
      </dgm:t>
    </dgm:pt>
    <dgm:pt modelId="{D710B752-DC14-42EA-91EB-79E3AA26E783}">
      <dgm:prSet phldrT="[Texte]" custT="1"/>
      <dgm:spPr/>
      <dgm:t>
        <a:bodyPr/>
        <a:lstStyle/>
        <a:p>
          <a:r>
            <a:rPr lang="fr-FR" sz="4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B0502020202020204"/>
              <a:ea typeface="+mn-ea"/>
              <a:cs typeface="+mn-cs"/>
            </a:rPr>
            <a:t>Quantitative</a:t>
          </a:r>
          <a:r>
            <a:rPr lang="fr-FR" sz="4900" kern="1200" dirty="0"/>
            <a:t> </a:t>
          </a:r>
        </a:p>
      </dgm:t>
    </dgm:pt>
    <dgm:pt modelId="{C3ABC0AA-C4BA-4904-82A5-926DCDAE689C}" type="parTrans" cxnId="{94912EDD-1FDC-4510-BBD8-F3BC27F0D61C}">
      <dgm:prSet/>
      <dgm:spPr/>
      <dgm:t>
        <a:bodyPr/>
        <a:lstStyle/>
        <a:p>
          <a:endParaRPr lang="fr-FR"/>
        </a:p>
      </dgm:t>
    </dgm:pt>
    <dgm:pt modelId="{D668FE50-B489-404C-BFF1-F4B41FA4CB6F}" type="sibTrans" cxnId="{94912EDD-1FDC-4510-BBD8-F3BC27F0D61C}">
      <dgm:prSet/>
      <dgm:spPr/>
      <dgm:t>
        <a:bodyPr/>
        <a:lstStyle/>
        <a:p>
          <a:endParaRPr lang="fr-FR"/>
        </a:p>
      </dgm:t>
    </dgm:pt>
    <dgm:pt modelId="{0E76DDDF-195D-484B-9EF7-E3D378B4D0AD}">
      <dgm:prSet phldrT="[Texte]" custT="1"/>
      <dgm:spPr/>
      <dgm:t>
        <a:bodyPr/>
        <a:lstStyle/>
        <a:p>
          <a:r>
            <a:rPr lang="fr-FR" sz="4400" b="1" i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B0502020202020204"/>
              <a:ea typeface="+mn-ea"/>
              <a:cs typeface="+mn-cs"/>
            </a:rPr>
            <a:t>Qualitative</a:t>
          </a:r>
          <a:r>
            <a:rPr lang="fr-FR" sz="4900" kern="1200" dirty="0"/>
            <a:t> </a:t>
          </a:r>
        </a:p>
      </dgm:t>
    </dgm:pt>
    <dgm:pt modelId="{1BD6D31F-AD86-42CB-A943-D8F21538B3A4}" type="parTrans" cxnId="{3DEB2C18-60F5-4C9B-88E8-D5FF096CD2EF}">
      <dgm:prSet/>
      <dgm:spPr/>
      <dgm:t>
        <a:bodyPr/>
        <a:lstStyle/>
        <a:p>
          <a:endParaRPr lang="fr-FR"/>
        </a:p>
      </dgm:t>
    </dgm:pt>
    <dgm:pt modelId="{E0643A95-0271-4502-82F2-048F68636434}" type="sibTrans" cxnId="{3DEB2C18-60F5-4C9B-88E8-D5FF096CD2EF}">
      <dgm:prSet/>
      <dgm:spPr/>
      <dgm:t>
        <a:bodyPr/>
        <a:lstStyle/>
        <a:p>
          <a:endParaRPr lang="fr-FR"/>
        </a:p>
      </dgm:t>
    </dgm:pt>
    <dgm:pt modelId="{74FA6E5F-CFC0-41B2-93A1-23F46F4D994D}" type="pres">
      <dgm:prSet presAssocID="{5FE578B7-A7B7-42FF-99C5-3AE0A49AD794}" presName="Name0" presStyleCnt="0">
        <dgm:presLayoutVars>
          <dgm:chMax val="7"/>
          <dgm:chPref val="7"/>
          <dgm:dir/>
        </dgm:presLayoutVars>
      </dgm:prSet>
      <dgm:spPr/>
    </dgm:pt>
    <dgm:pt modelId="{7650BB1F-A9F2-4997-ABAC-BF873CC8CC55}" type="pres">
      <dgm:prSet presAssocID="{5FE578B7-A7B7-42FF-99C5-3AE0A49AD794}" presName="Name1" presStyleCnt="0"/>
      <dgm:spPr/>
    </dgm:pt>
    <dgm:pt modelId="{37FB45F5-46F9-4E1E-99DF-8673749F66B7}" type="pres">
      <dgm:prSet presAssocID="{5FE578B7-A7B7-42FF-99C5-3AE0A49AD794}" presName="cycle" presStyleCnt="0"/>
      <dgm:spPr/>
    </dgm:pt>
    <dgm:pt modelId="{AF713BE8-D77F-4233-8EE3-601272756D3C}" type="pres">
      <dgm:prSet presAssocID="{5FE578B7-A7B7-42FF-99C5-3AE0A49AD794}" presName="srcNode" presStyleLbl="node1" presStyleIdx="0" presStyleCnt="3"/>
      <dgm:spPr/>
    </dgm:pt>
    <dgm:pt modelId="{19F29D38-6CA9-4A0C-84A3-F7DC15914D89}" type="pres">
      <dgm:prSet presAssocID="{5FE578B7-A7B7-42FF-99C5-3AE0A49AD794}" presName="conn" presStyleLbl="parChTrans1D2" presStyleIdx="0" presStyleCnt="1"/>
      <dgm:spPr/>
    </dgm:pt>
    <dgm:pt modelId="{C640D480-A304-4845-9725-20CBD798136A}" type="pres">
      <dgm:prSet presAssocID="{5FE578B7-A7B7-42FF-99C5-3AE0A49AD794}" presName="extraNode" presStyleLbl="node1" presStyleIdx="0" presStyleCnt="3"/>
      <dgm:spPr/>
    </dgm:pt>
    <dgm:pt modelId="{752211F4-5B84-4286-8E42-AD08076F14F8}" type="pres">
      <dgm:prSet presAssocID="{5FE578B7-A7B7-42FF-99C5-3AE0A49AD794}" presName="dstNode" presStyleLbl="node1" presStyleIdx="0" presStyleCnt="3"/>
      <dgm:spPr/>
    </dgm:pt>
    <dgm:pt modelId="{BB32C2C8-9F4F-4F41-95A0-C97B6C811A34}" type="pres">
      <dgm:prSet presAssocID="{227E3D5B-EA8C-450E-A32A-E32F8E176702}" presName="text_1" presStyleLbl="node1" presStyleIdx="0" presStyleCnt="3">
        <dgm:presLayoutVars>
          <dgm:bulletEnabled val="1"/>
        </dgm:presLayoutVars>
      </dgm:prSet>
      <dgm:spPr/>
    </dgm:pt>
    <dgm:pt modelId="{0E03D902-F2C5-4E49-AAAA-94E926B9BA6B}" type="pres">
      <dgm:prSet presAssocID="{227E3D5B-EA8C-450E-A32A-E32F8E176702}" presName="accent_1" presStyleCnt="0"/>
      <dgm:spPr/>
    </dgm:pt>
    <dgm:pt modelId="{FE82A1BF-C7AC-4A41-A564-181455984236}" type="pres">
      <dgm:prSet presAssocID="{227E3D5B-EA8C-450E-A32A-E32F8E176702}" presName="accentRepeatNode" presStyleLbl="solidFgAcc1" presStyleIdx="0" presStyleCnt="3"/>
      <dgm:spPr/>
    </dgm:pt>
    <dgm:pt modelId="{08E03B98-1C43-43DB-A113-270FE906D663}" type="pres">
      <dgm:prSet presAssocID="{D710B752-DC14-42EA-91EB-79E3AA26E783}" presName="text_2" presStyleLbl="node1" presStyleIdx="1" presStyleCnt="3">
        <dgm:presLayoutVars>
          <dgm:bulletEnabled val="1"/>
        </dgm:presLayoutVars>
      </dgm:prSet>
      <dgm:spPr/>
    </dgm:pt>
    <dgm:pt modelId="{70A90046-DB9F-449A-B2B7-EB0140EAD627}" type="pres">
      <dgm:prSet presAssocID="{D710B752-DC14-42EA-91EB-79E3AA26E783}" presName="accent_2" presStyleCnt="0"/>
      <dgm:spPr/>
    </dgm:pt>
    <dgm:pt modelId="{4FC06B7E-3F85-4479-A199-8E7185DAC0E8}" type="pres">
      <dgm:prSet presAssocID="{D710B752-DC14-42EA-91EB-79E3AA26E783}" presName="accentRepeatNode" presStyleLbl="solidFgAcc1" presStyleIdx="1" presStyleCnt="3"/>
      <dgm:spPr/>
    </dgm:pt>
    <dgm:pt modelId="{613AB4B8-61F2-421E-99EE-C88536983514}" type="pres">
      <dgm:prSet presAssocID="{0E76DDDF-195D-484B-9EF7-E3D378B4D0AD}" presName="text_3" presStyleLbl="node1" presStyleIdx="2" presStyleCnt="3">
        <dgm:presLayoutVars>
          <dgm:bulletEnabled val="1"/>
        </dgm:presLayoutVars>
      </dgm:prSet>
      <dgm:spPr/>
    </dgm:pt>
    <dgm:pt modelId="{168D627F-DE0C-4AEA-90FD-5E53B459A049}" type="pres">
      <dgm:prSet presAssocID="{0E76DDDF-195D-484B-9EF7-E3D378B4D0AD}" presName="accent_3" presStyleCnt="0"/>
      <dgm:spPr/>
    </dgm:pt>
    <dgm:pt modelId="{0F7C057B-6D49-4B9F-A238-AE1836D54C19}" type="pres">
      <dgm:prSet presAssocID="{0E76DDDF-195D-484B-9EF7-E3D378B4D0AD}" presName="accentRepeatNode" presStyleLbl="solidFgAcc1" presStyleIdx="2" presStyleCnt="3"/>
      <dgm:spPr/>
    </dgm:pt>
  </dgm:ptLst>
  <dgm:cxnLst>
    <dgm:cxn modelId="{3DEB2C18-60F5-4C9B-88E8-D5FF096CD2EF}" srcId="{5FE578B7-A7B7-42FF-99C5-3AE0A49AD794}" destId="{0E76DDDF-195D-484B-9EF7-E3D378B4D0AD}" srcOrd="2" destOrd="0" parTransId="{1BD6D31F-AD86-42CB-A943-D8F21538B3A4}" sibTransId="{E0643A95-0271-4502-82F2-048F68636434}"/>
    <dgm:cxn modelId="{7F365534-3787-49DD-9F2B-3498E1BE742C}" srcId="{5FE578B7-A7B7-42FF-99C5-3AE0A49AD794}" destId="{227E3D5B-EA8C-450E-A32A-E32F8E176702}" srcOrd="0" destOrd="0" parTransId="{324BB2C8-0027-42D9-95F6-23CB6C419C27}" sibTransId="{D5D58473-48FB-4154-8EF8-3EDC518D9AB4}"/>
    <dgm:cxn modelId="{79A9FB60-5D60-4A7C-87DA-F3591CF70EC5}" type="presOf" srcId="{227E3D5B-EA8C-450E-A32A-E32F8E176702}" destId="{BB32C2C8-9F4F-4F41-95A0-C97B6C811A34}" srcOrd="0" destOrd="0" presId="urn:microsoft.com/office/officeart/2008/layout/VerticalCurvedList"/>
    <dgm:cxn modelId="{7D4F077F-9379-4BAD-8809-D4C13A6F5CF4}" type="presOf" srcId="{D710B752-DC14-42EA-91EB-79E3AA26E783}" destId="{08E03B98-1C43-43DB-A113-270FE906D663}" srcOrd="0" destOrd="0" presId="urn:microsoft.com/office/officeart/2008/layout/VerticalCurvedList"/>
    <dgm:cxn modelId="{64AEF982-A926-4121-A787-3E469A5560BF}" type="presOf" srcId="{D5D58473-48FB-4154-8EF8-3EDC518D9AB4}" destId="{19F29D38-6CA9-4A0C-84A3-F7DC15914D89}" srcOrd="0" destOrd="0" presId="urn:microsoft.com/office/officeart/2008/layout/VerticalCurvedList"/>
    <dgm:cxn modelId="{A47DB98A-7BED-4C03-9113-891CC011E88B}" type="presOf" srcId="{5FE578B7-A7B7-42FF-99C5-3AE0A49AD794}" destId="{74FA6E5F-CFC0-41B2-93A1-23F46F4D994D}" srcOrd="0" destOrd="0" presId="urn:microsoft.com/office/officeart/2008/layout/VerticalCurvedList"/>
    <dgm:cxn modelId="{94912EDD-1FDC-4510-BBD8-F3BC27F0D61C}" srcId="{5FE578B7-A7B7-42FF-99C5-3AE0A49AD794}" destId="{D710B752-DC14-42EA-91EB-79E3AA26E783}" srcOrd="1" destOrd="0" parTransId="{C3ABC0AA-C4BA-4904-82A5-926DCDAE689C}" sibTransId="{D668FE50-B489-404C-BFF1-F4B41FA4CB6F}"/>
    <dgm:cxn modelId="{7AE3B4F6-8BA1-4BA4-8E1F-6BBF2F3260D8}" type="presOf" srcId="{0E76DDDF-195D-484B-9EF7-E3D378B4D0AD}" destId="{613AB4B8-61F2-421E-99EE-C88536983514}" srcOrd="0" destOrd="0" presId="urn:microsoft.com/office/officeart/2008/layout/VerticalCurvedList"/>
    <dgm:cxn modelId="{433D0FD8-18EE-4F46-830C-8831FAEF435E}" type="presParOf" srcId="{74FA6E5F-CFC0-41B2-93A1-23F46F4D994D}" destId="{7650BB1F-A9F2-4997-ABAC-BF873CC8CC55}" srcOrd="0" destOrd="0" presId="urn:microsoft.com/office/officeart/2008/layout/VerticalCurvedList"/>
    <dgm:cxn modelId="{98C6F8DB-2713-4079-8A41-D0A7A34614A0}" type="presParOf" srcId="{7650BB1F-A9F2-4997-ABAC-BF873CC8CC55}" destId="{37FB45F5-46F9-4E1E-99DF-8673749F66B7}" srcOrd="0" destOrd="0" presId="urn:microsoft.com/office/officeart/2008/layout/VerticalCurvedList"/>
    <dgm:cxn modelId="{1F01F04A-33BE-444E-AA54-45F8F003A3AB}" type="presParOf" srcId="{37FB45F5-46F9-4E1E-99DF-8673749F66B7}" destId="{AF713BE8-D77F-4233-8EE3-601272756D3C}" srcOrd="0" destOrd="0" presId="urn:microsoft.com/office/officeart/2008/layout/VerticalCurvedList"/>
    <dgm:cxn modelId="{CC9CFAF2-D000-4E54-8595-C29664C4C390}" type="presParOf" srcId="{37FB45F5-46F9-4E1E-99DF-8673749F66B7}" destId="{19F29D38-6CA9-4A0C-84A3-F7DC15914D89}" srcOrd="1" destOrd="0" presId="urn:microsoft.com/office/officeart/2008/layout/VerticalCurvedList"/>
    <dgm:cxn modelId="{944B92AC-5672-476B-974F-F27FFE10283E}" type="presParOf" srcId="{37FB45F5-46F9-4E1E-99DF-8673749F66B7}" destId="{C640D480-A304-4845-9725-20CBD798136A}" srcOrd="2" destOrd="0" presId="urn:microsoft.com/office/officeart/2008/layout/VerticalCurvedList"/>
    <dgm:cxn modelId="{883B35D1-4A83-4E46-A300-FB7D9E918984}" type="presParOf" srcId="{37FB45F5-46F9-4E1E-99DF-8673749F66B7}" destId="{752211F4-5B84-4286-8E42-AD08076F14F8}" srcOrd="3" destOrd="0" presId="urn:microsoft.com/office/officeart/2008/layout/VerticalCurvedList"/>
    <dgm:cxn modelId="{C150943C-6631-4F60-A73C-924CDDB97C88}" type="presParOf" srcId="{7650BB1F-A9F2-4997-ABAC-BF873CC8CC55}" destId="{BB32C2C8-9F4F-4F41-95A0-C97B6C811A34}" srcOrd="1" destOrd="0" presId="urn:microsoft.com/office/officeart/2008/layout/VerticalCurvedList"/>
    <dgm:cxn modelId="{87842B7A-B664-4ED7-BAD8-3B4B54520C85}" type="presParOf" srcId="{7650BB1F-A9F2-4997-ABAC-BF873CC8CC55}" destId="{0E03D902-F2C5-4E49-AAAA-94E926B9BA6B}" srcOrd="2" destOrd="0" presId="urn:microsoft.com/office/officeart/2008/layout/VerticalCurvedList"/>
    <dgm:cxn modelId="{E013E3F4-ABE8-4DF8-9ACB-763A1F25361A}" type="presParOf" srcId="{0E03D902-F2C5-4E49-AAAA-94E926B9BA6B}" destId="{FE82A1BF-C7AC-4A41-A564-181455984236}" srcOrd="0" destOrd="0" presId="urn:microsoft.com/office/officeart/2008/layout/VerticalCurvedList"/>
    <dgm:cxn modelId="{321370F8-F6C3-4FAB-BEFD-932ACDEF6559}" type="presParOf" srcId="{7650BB1F-A9F2-4997-ABAC-BF873CC8CC55}" destId="{08E03B98-1C43-43DB-A113-270FE906D663}" srcOrd="3" destOrd="0" presId="urn:microsoft.com/office/officeart/2008/layout/VerticalCurvedList"/>
    <dgm:cxn modelId="{C1DC5681-524B-4C02-A4BF-55058CE45A08}" type="presParOf" srcId="{7650BB1F-A9F2-4997-ABAC-BF873CC8CC55}" destId="{70A90046-DB9F-449A-B2B7-EB0140EAD627}" srcOrd="4" destOrd="0" presId="urn:microsoft.com/office/officeart/2008/layout/VerticalCurvedList"/>
    <dgm:cxn modelId="{EA53054A-A442-4A6D-A3EF-EC8E0E8DD123}" type="presParOf" srcId="{70A90046-DB9F-449A-B2B7-EB0140EAD627}" destId="{4FC06B7E-3F85-4479-A199-8E7185DAC0E8}" srcOrd="0" destOrd="0" presId="urn:microsoft.com/office/officeart/2008/layout/VerticalCurvedList"/>
    <dgm:cxn modelId="{581C1B02-6B75-40CA-96A0-3A12C1E2DD9E}" type="presParOf" srcId="{7650BB1F-A9F2-4997-ABAC-BF873CC8CC55}" destId="{613AB4B8-61F2-421E-99EE-C88536983514}" srcOrd="5" destOrd="0" presId="urn:microsoft.com/office/officeart/2008/layout/VerticalCurvedList"/>
    <dgm:cxn modelId="{B8154725-120F-4BF9-9AF0-25B248A8290D}" type="presParOf" srcId="{7650BB1F-A9F2-4997-ABAC-BF873CC8CC55}" destId="{168D627F-DE0C-4AEA-90FD-5E53B459A049}" srcOrd="6" destOrd="0" presId="urn:microsoft.com/office/officeart/2008/layout/VerticalCurvedList"/>
    <dgm:cxn modelId="{2C3F5809-E21B-439B-834E-21530616EC81}" type="presParOf" srcId="{168D627F-DE0C-4AEA-90FD-5E53B459A049}" destId="{0F7C057B-6D49-4B9F-A238-AE1836D54C1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4DB71E2-E13D-43B1-B7F0-3809EE189740}" type="doc">
      <dgm:prSet loTypeId="urn:microsoft.com/office/officeart/2005/8/layout/hProcess9" loCatId="process" qsTypeId="urn:microsoft.com/office/officeart/2005/8/quickstyle/simple2" qsCatId="simple" csTypeId="urn:microsoft.com/office/officeart/2005/8/colors/accent1_1" csCatId="accent1" phldr="1"/>
      <dgm:spPr/>
    </dgm:pt>
    <dgm:pt modelId="{3E1BBD42-D680-4771-B541-30986E9028DB}">
      <dgm:prSet phldrT="[Texte]"/>
      <dgm:spPr/>
      <dgm:t>
        <a:bodyPr/>
        <a:lstStyle/>
        <a:p>
          <a:r>
            <a:rPr lang="fr-FR" dirty="0"/>
            <a:t>Collecte de données</a:t>
          </a:r>
        </a:p>
      </dgm:t>
    </dgm:pt>
    <dgm:pt modelId="{7D3941DE-0873-4800-85FC-C256637DC5CB}" type="parTrans" cxnId="{B1EB0D46-6FD4-4765-B9F3-C99E64CD72B2}">
      <dgm:prSet/>
      <dgm:spPr/>
      <dgm:t>
        <a:bodyPr/>
        <a:lstStyle/>
        <a:p>
          <a:endParaRPr lang="fr-FR"/>
        </a:p>
      </dgm:t>
    </dgm:pt>
    <dgm:pt modelId="{FE70E7A7-445B-43B7-BE28-5D57F082CE4B}" type="sibTrans" cxnId="{B1EB0D46-6FD4-4765-B9F3-C99E64CD72B2}">
      <dgm:prSet/>
      <dgm:spPr/>
      <dgm:t>
        <a:bodyPr/>
        <a:lstStyle/>
        <a:p>
          <a:endParaRPr lang="fr-FR"/>
        </a:p>
      </dgm:t>
    </dgm:pt>
    <dgm:pt modelId="{71948915-D086-4FB2-A934-6880F7C7A878}">
      <dgm:prSet phldrT="[Texte]"/>
      <dgm:spPr/>
      <dgm:t>
        <a:bodyPr/>
        <a:lstStyle/>
        <a:p>
          <a:r>
            <a:rPr lang="fr-FR" dirty="0"/>
            <a:t>Analyse de données</a:t>
          </a:r>
        </a:p>
      </dgm:t>
    </dgm:pt>
    <dgm:pt modelId="{25A16C1B-7893-4110-A24F-94EB2A2F8A5B}" type="parTrans" cxnId="{C4F7141A-71C6-4E95-A5BF-D7327BA78697}">
      <dgm:prSet/>
      <dgm:spPr/>
      <dgm:t>
        <a:bodyPr/>
        <a:lstStyle/>
        <a:p>
          <a:endParaRPr lang="fr-FR"/>
        </a:p>
      </dgm:t>
    </dgm:pt>
    <dgm:pt modelId="{D06CB5F1-2DCB-49EA-80D6-679BBA803777}" type="sibTrans" cxnId="{C4F7141A-71C6-4E95-A5BF-D7327BA78697}">
      <dgm:prSet/>
      <dgm:spPr/>
      <dgm:t>
        <a:bodyPr/>
        <a:lstStyle/>
        <a:p>
          <a:endParaRPr lang="fr-FR"/>
        </a:p>
      </dgm:t>
    </dgm:pt>
    <dgm:pt modelId="{465C877F-E371-4339-99DB-431D311AEE86}">
      <dgm:prSet phldrT="[Texte]"/>
      <dgm:spPr/>
      <dgm:t>
        <a:bodyPr/>
        <a:lstStyle/>
        <a:p>
          <a:r>
            <a:rPr lang="fr-FR" dirty="0"/>
            <a:t>Collecte de données supplémentaire</a:t>
          </a:r>
        </a:p>
      </dgm:t>
    </dgm:pt>
    <dgm:pt modelId="{FCBBADD3-712E-4ADA-A781-550B64717029}" type="parTrans" cxnId="{873C0FD1-5613-4B35-B5F5-661CD6706A8C}">
      <dgm:prSet/>
      <dgm:spPr/>
      <dgm:t>
        <a:bodyPr/>
        <a:lstStyle/>
        <a:p>
          <a:endParaRPr lang="fr-FR"/>
        </a:p>
      </dgm:t>
    </dgm:pt>
    <dgm:pt modelId="{B9E7F392-391C-44C1-A6E4-74DBF3889E88}" type="sibTrans" cxnId="{873C0FD1-5613-4B35-B5F5-661CD6706A8C}">
      <dgm:prSet/>
      <dgm:spPr/>
      <dgm:t>
        <a:bodyPr/>
        <a:lstStyle/>
        <a:p>
          <a:endParaRPr lang="fr-FR"/>
        </a:p>
      </dgm:t>
    </dgm:pt>
    <dgm:pt modelId="{D2A60534-8DF7-4EC6-9753-D25067771C80}" type="pres">
      <dgm:prSet presAssocID="{94DB71E2-E13D-43B1-B7F0-3809EE189740}" presName="CompostProcess" presStyleCnt="0">
        <dgm:presLayoutVars>
          <dgm:dir/>
          <dgm:resizeHandles val="exact"/>
        </dgm:presLayoutVars>
      </dgm:prSet>
      <dgm:spPr/>
    </dgm:pt>
    <dgm:pt modelId="{AF65BEAA-23F0-418B-B829-F4E406C3FA48}" type="pres">
      <dgm:prSet presAssocID="{94DB71E2-E13D-43B1-B7F0-3809EE189740}" presName="arrow" presStyleLbl="bgShp" presStyleIdx="0" presStyleCnt="1"/>
      <dgm:spPr/>
    </dgm:pt>
    <dgm:pt modelId="{29D04909-31EF-4A13-AF6A-233FEE4F9A72}" type="pres">
      <dgm:prSet presAssocID="{94DB71E2-E13D-43B1-B7F0-3809EE189740}" presName="linearProcess" presStyleCnt="0"/>
      <dgm:spPr/>
    </dgm:pt>
    <dgm:pt modelId="{0DBFD2D4-C5B0-4B93-A6AC-92BFAED9A2F4}" type="pres">
      <dgm:prSet presAssocID="{3E1BBD42-D680-4771-B541-30986E9028DB}" presName="textNode" presStyleLbl="node1" presStyleIdx="0" presStyleCnt="3">
        <dgm:presLayoutVars>
          <dgm:bulletEnabled val="1"/>
        </dgm:presLayoutVars>
      </dgm:prSet>
      <dgm:spPr/>
    </dgm:pt>
    <dgm:pt modelId="{1C48D518-1247-42D2-A165-8217EE65F52D}" type="pres">
      <dgm:prSet presAssocID="{FE70E7A7-445B-43B7-BE28-5D57F082CE4B}" presName="sibTrans" presStyleCnt="0"/>
      <dgm:spPr/>
    </dgm:pt>
    <dgm:pt modelId="{353D1B94-2C82-47D8-B239-E8D5C5D966AF}" type="pres">
      <dgm:prSet presAssocID="{71948915-D086-4FB2-A934-6880F7C7A878}" presName="textNode" presStyleLbl="node1" presStyleIdx="1" presStyleCnt="3">
        <dgm:presLayoutVars>
          <dgm:bulletEnabled val="1"/>
        </dgm:presLayoutVars>
      </dgm:prSet>
      <dgm:spPr/>
    </dgm:pt>
    <dgm:pt modelId="{7CB2D67E-FBD7-46D1-8C47-E2D131111472}" type="pres">
      <dgm:prSet presAssocID="{D06CB5F1-2DCB-49EA-80D6-679BBA803777}" presName="sibTrans" presStyleCnt="0"/>
      <dgm:spPr/>
    </dgm:pt>
    <dgm:pt modelId="{BAEC0E80-5902-4C67-BCC4-3B8C7D8024C2}" type="pres">
      <dgm:prSet presAssocID="{465C877F-E371-4339-99DB-431D311AEE86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7A4BFD10-B0C3-4D62-BCC8-1340D13551BF}" type="presOf" srcId="{71948915-D086-4FB2-A934-6880F7C7A878}" destId="{353D1B94-2C82-47D8-B239-E8D5C5D966AF}" srcOrd="0" destOrd="0" presId="urn:microsoft.com/office/officeart/2005/8/layout/hProcess9"/>
    <dgm:cxn modelId="{C4F7141A-71C6-4E95-A5BF-D7327BA78697}" srcId="{94DB71E2-E13D-43B1-B7F0-3809EE189740}" destId="{71948915-D086-4FB2-A934-6880F7C7A878}" srcOrd="1" destOrd="0" parTransId="{25A16C1B-7893-4110-A24F-94EB2A2F8A5B}" sibTransId="{D06CB5F1-2DCB-49EA-80D6-679BBA803777}"/>
    <dgm:cxn modelId="{557BBD1A-4D86-4DC5-9F62-B82E16B528CB}" type="presOf" srcId="{94DB71E2-E13D-43B1-B7F0-3809EE189740}" destId="{D2A60534-8DF7-4EC6-9753-D25067771C80}" srcOrd="0" destOrd="0" presId="urn:microsoft.com/office/officeart/2005/8/layout/hProcess9"/>
    <dgm:cxn modelId="{B1EB0D46-6FD4-4765-B9F3-C99E64CD72B2}" srcId="{94DB71E2-E13D-43B1-B7F0-3809EE189740}" destId="{3E1BBD42-D680-4771-B541-30986E9028DB}" srcOrd="0" destOrd="0" parTransId="{7D3941DE-0873-4800-85FC-C256637DC5CB}" sibTransId="{FE70E7A7-445B-43B7-BE28-5D57F082CE4B}"/>
    <dgm:cxn modelId="{873C0FD1-5613-4B35-B5F5-661CD6706A8C}" srcId="{94DB71E2-E13D-43B1-B7F0-3809EE189740}" destId="{465C877F-E371-4339-99DB-431D311AEE86}" srcOrd="2" destOrd="0" parTransId="{FCBBADD3-712E-4ADA-A781-550B64717029}" sibTransId="{B9E7F392-391C-44C1-A6E4-74DBF3889E88}"/>
    <dgm:cxn modelId="{E4AEB9E6-4D76-4079-BF4E-9C349B224DC2}" type="presOf" srcId="{465C877F-E371-4339-99DB-431D311AEE86}" destId="{BAEC0E80-5902-4C67-BCC4-3B8C7D8024C2}" srcOrd="0" destOrd="0" presId="urn:microsoft.com/office/officeart/2005/8/layout/hProcess9"/>
    <dgm:cxn modelId="{62884DF1-ECA5-4581-A1B0-D7F01D19313B}" type="presOf" srcId="{3E1BBD42-D680-4771-B541-30986E9028DB}" destId="{0DBFD2D4-C5B0-4B93-A6AC-92BFAED9A2F4}" srcOrd="0" destOrd="0" presId="urn:microsoft.com/office/officeart/2005/8/layout/hProcess9"/>
    <dgm:cxn modelId="{3473A59F-6DD7-42DA-B449-3C92C2C46DD2}" type="presParOf" srcId="{D2A60534-8DF7-4EC6-9753-D25067771C80}" destId="{AF65BEAA-23F0-418B-B829-F4E406C3FA48}" srcOrd="0" destOrd="0" presId="urn:microsoft.com/office/officeart/2005/8/layout/hProcess9"/>
    <dgm:cxn modelId="{6D166B67-58EC-4BBA-B0B5-74D884942573}" type="presParOf" srcId="{D2A60534-8DF7-4EC6-9753-D25067771C80}" destId="{29D04909-31EF-4A13-AF6A-233FEE4F9A72}" srcOrd="1" destOrd="0" presId="urn:microsoft.com/office/officeart/2005/8/layout/hProcess9"/>
    <dgm:cxn modelId="{34F233E4-7BB2-48AA-AEDE-085D71BEF0FC}" type="presParOf" srcId="{29D04909-31EF-4A13-AF6A-233FEE4F9A72}" destId="{0DBFD2D4-C5B0-4B93-A6AC-92BFAED9A2F4}" srcOrd="0" destOrd="0" presId="urn:microsoft.com/office/officeart/2005/8/layout/hProcess9"/>
    <dgm:cxn modelId="{FC2EC2C5-EA71-43FC-913D-AF2E2097C783}" type="presParOf" srcId="{29D04909-31EF-4A13-AF6A-233FEE4F9A72}" destId="{1C48D518-1247-42D2-A165-8217EE65F52D}" srcOrd="1" destOrd="0" presId="urn:microsoft.com/office/officeart/2005/8/layout/hProcess9"/>
    <dgm:cxn modelId="{E9C67C22-0D81-4BAF-9C9C-315D6E3C763A}" type="presParOf" srcId="{29D04909-31EF-4A13-AF6A-233FEE4F9A72}" destId="{353D1B94-2C82-47D8-B239-E8D5C5D966AF}" srcOrd="2" destOrd="0" presId="urn:microsoft.com/office/officeart/2005/8/layout/hProcess9"/>
    <dgm:cxn modelId="{D7973412-9BA2-4953-AE01-9EDE8CB4242D}" type="presParOf" srcId="{29D04909-31EF-4A13-AF6A-233FEE4F9A72}" destId="{7CB2D67E-FBD7-46D1-8C47-E2D131111472}" srcOrd="3" destOrd="0" presId="urn:microsoft.com/office/officeart/2005/8/layout/hProcess9"/>
    <dgm:cxn modelId="{FBF55A6E-9015-46C5-8F8D-126E9257BC6F}" type="presParOf" srcId="{29D04909-31EF-4A13-AF6A-233FEE4F9A72}" destId="{BAEC0E80-5902-4C67-BCC4-3B8C7D8024C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41455D7-0597-49CE-889F-0D9FF66BC530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B195B021-7758-414F-8703-09970FB1B3AD}">
      <dgm:prSet phldrT="[Texte]"/>
      <dgm:spPr/>
      <dgm:t>
        <a:bodyPr/>
        <a:lstStyle/>
        <a:p>
          <a:r>
            <a:rPr lang="fr-FR" dirty="0"/>
            <a:t>Intervieweur</a:t>
          </a:r>
        </a:p>
      </dgm:t>
    </dgm:pt>
    <dgm:pt modelId="{6E9AEFAD-D226-4934-841B-5224E2B42A41}" type="parTrans" cxnId="{941C4CEE-5FF0-46C4-A5F6-FCBCBE48065D}">
      <dgm:prSet/>
      <dgm:spPr/>
      <dgm:t>
        <a:bodyPr/>
        <a:lstStyle/>
        <a:p>
          <a:endParaRPr lang="fr-FR"/>
        </a:p>
      </dgm:t>
    </dgm:pt>
    <dgm:pt modelId="{2D6C72EE-0A3B-4D68-9DD5-3C9D6D33BB75}" type="sibTrans" cxnId="{941C4CEE-5FF0-46C4-A5F6-FCBCBE48065D}">
      <dgm:prSet/>
      <dgm:spPr/>
      <dgm:t>
        <a:bodyPr/>
        <a:lstStyle/>
        <a:p>
          <a:endParaRPr lang="fr-FR"/>
        </a:p>
      </dgm:t>
    </dgm:pt>
    <dgm:pt modelId="{EA987743-4245-4C5B-913F-E8F7A6C97528}">
      <dgm:prSet phldrT="[Texte]"/>
      <dgm:spPr/>
      <dgm:t>
        <a:bodyPr/>
        <a:lstStyle/>
        <a:p>
          <a:r>
            <a:rPr lang="fr-FR" dirty="0"/>
            <a:t>Questions et réponses planifiées</a:t>
          </a:r>
        </a:p>
      </dgm:t>
    </dgm:pt>
    <dgm:pt modelId="{F3ED7781-8249-47EB-9558-4D6AACF01E23}" type="parTrans" cxnId="{F9DBF6C3-D90A-4DFB-B50A-D25C620BA161}">
      <dgm:prSet/>
      <dgm:spPr/>
      <dgm:t>
        <a:bodyPr/>
        <a:lstStyle/>
        <a:p>
          <a:endParaRPr lang="fr-FR"/>
        </a:p>
      </dgm:t>
    </dgm:pt>
    <dgm:pt modelId="{135A8B3E-8C59-4F82-887A-ADED0473EDF2}" type="sibTrans" cxnId="{F9DBF6C3-D90A-4DFB-B50A-D25C620BA161}">
      <dgm:prSet/>
      <dgm:spPr/>
      <dgm:t>
        <a:bodyPr/>
        <a:lstStyle/>
        <a:p>
          <a:endParaRPr lang="fr-FR"/>
        </a:p>
      </dgm:t>
    </dgm:pt>
    <dgm:pt modelId="{9FAAD8C5-8102-4AEE-88B7-B8BED756631B}">
      <dgm:prSet phldrT="[Texte]"/>
      <dgm:spPr/>
      <dgm:t>
        <a:bodyPr/>
        <a:lstStyle/>
        <a:p>
          <a:r>
            <a:rPr lang="fr-FR" dirty="0"/>
            <a:t>Aperçu des attitudes</a:t>
          </a:r>
        </a:p>
      </dgm:t>
    </dgm:pt>
    <dgm:pt modelId="{BC68A84D-86ED-4117-9B2A-55128B5035DC}" type="parTrans" cxnId="{3F7B129B-F126-4F35-85A4-3A519CA3C19F}">
      <dgm:prSet/>
      <dgm:spPr/>
      <dgm:t>
        <a:bodyPr/>
        <a:lstStyle/>
        <a:p>
          <a:endParaRPr lang="fr-FR"/>
        </a:p>
      </dgm:t>
    </dgm:pt>
    <dgm:pt modelId="{42492481-C6EC-422A-9E8E-89C1D99395F0}" type="sibTrans" cxnId="{3F7B129B-F126-4F35-85A4-3A519CA3C19F}">
      <dgm:prSet/>
      <dgm:spPr/>
      <dgm:t>
        <a:bodyPr/>
        <a:lstStyle/>
        <a:p>
          <a:endParaRPr lang="fr-FR"/>
        </a:p>
      </dgm:t>
    </dgm:pt>
    <dgm:pt modelId="{25E29809-9791-49C6-B583-432798600C68}" type="pres">
      <dgm:prSet presAssocID="{E41455D7-0597-49CE-889F-0D9FF66BC530}" presName="Name0" presStyleCnt="0">
        <dgm:presLayoutVars>
          <dgm:dir/>
          <dgm:resizeHandles val="exact"/>
        </dgm:presLayoutVars>
      </dgm:prSet>
      <dgm:spPr/>
    </dgm:pt>
    <dgm:pt modelId="{AC503B4F-43BE-4EFC-A11D-E462278BB8D4}" type="pres">
      <dgm:prSet presAssocID="{B195B021-7758-414F-8703-09970FB1B3AD}" presName="node" presStyleLbl="node1" presStyleIdx="0" presStyleCnt="3">
        <dgm:presLayoutVars>
          <dgm:bulletEnabled val="1"/>
        </dgm:presLayoutVars>
      </dgm:prSet>
      <dgm:spPr/>
    </dgm:pt>
    <dgm:pt modelId="{DB8C16FA-489F-44FA-95E1-579F99231242}" type="pres">
      <dgm:prSet presAssocID="{2D6C72EE-0A3B-4D68-9DD5-3C9D6D33BB75}" presName="sibTrans" presStyleLbl="sibTrans2D1" presStyleIdx="0" presStyleCnt="2"/>
      <dgm:spPr/>
    </dgm:pt>
    <dgm:pt modelId="{A712711C-74BF-4EAD-B908-14A8A6D02946}" type="pres">
      <dgm:prSet presAssocID="{2D6C72EE-0A3B-4D68-9DD5-3C9D6D33BB75}" presName="connectorText" presStyleLbl="sibTrans2D1" presStyleIdx="0" presStyleCnt="2"/>
      <dgm:spPr/>
    </dgm:pt>
    <dgm:pt modelId="{B974F333-C170-4376-B5E2-43ACCEBCED9E}" type="pres">
      <dgm:prSet presAssocID="{EA987743-4245-4C5B-913F-E8F7A6C97528}" presName="node" presStyleLbl="node1" presStyleIdx="1" presStyleCnt="3">
        <dgm:presLayoutVars>
          <dgm:bulletEnabled val="1"/>
        </dgm:presLayoutVars>
      </dgm:prSet>
      <dgm:spPr/>
    </dgm:pt>
    <dgm:pt modelId="{A9254206-1ABE-47F2-938C-B54043E53272}" type="pres">
      <dgm:prSet presAssocID="{135A8B3E-8C59-4F82-887A-ADED0473EDF2}" presName="sibTrans" presStyleLbl="sibTrans2D1" presStyleIdx="1" presStyleCnt="2"/>
      <dgm:spPr/>
    </dgm:pt>
    <dgm:pt modelId="{0B0468E1-4EF7-4C1F-93DA-FC3835C708D7}" type="pres">
      <dgm:prSet presAssocID="{135A8B3E-8C59-4F82-887A-ADED0473EDF2}" presName="connectorText" presStyleLbl="sibTrans2D1" presStyleIdx="1" presStyleCnt="2"/>
      <dgm:spPr/>
    </dgm:pt>
    <dgm:pt modelId="{0EC8D55E-5355-4ECC-B6D1-87AFAD716331}" type="pres">
      <dgm:prSet presAssocID="{9FAAD8C5-8102-4AEE-88B7-B8BED756631B}" presName="node" presStyleLbl="node1" presStyleIdx="2" presStyleCnt="3">
        <dgm:presLayoutVars>
          <dgm:bulletEnabled val="1"/>
        </dgm:presLayoutVars>
      </dgm:prSet>
      <dgm:spPr/>
    </dgm:pt>
  </dgm:ptLst>
  <dgm:cxnLst>
    <dgm:cxn modelId="{C5CABD34-A050-4C2C-8FFD-1E3155C2F45E}" type="presOf" srcId="{B195B021-7758-414F-8703-09970FB1B3AD}" destId="{AC503B4F-43BE-4EFC-A11D-E462278BB8D4}" srcOrd="0" destOrd="0" presId="urn:microsoft.com/office/officeart/2005/8/layout/process1"/>
    <dgm:cxn modelId="{DD663E37-E56F-4E5B-9724-059193200CC3}" type="presOf" srcId="{EA987743-4245-4C5B-913F-E8F7A6C97528}" destId="{B974F333-C170-4376-B5E2-43ACCEBCED9E}" srcOrd="0" destOrd="0" presId="urn:microsoft.com/office/officeart/2005/8/layout/process1"/>
    <dgm:cxn modelId="{133D1840-97F3-43A6-A74E-407D04DCFE31}" type="presOf" srcId="{9FAAD8C5-8102-4AEE-88B7-B8BED756631B}" destId="{0EC8D55E-5355-4ECC-B6D1-87AFAD716331}" srcOrd="0" destOrd="0" presId="urn:microsoft.com/office/officeart/2005/8/layout/process1"/>
    <dgm:cxn modelId="{6A85704F-4F49-4F24-B2AA-20B58B7510AE}" type="presOf" srcId="{E41455D7-0597-49CE-889F-0D9FF66BC530}" destId="{25E29809-9791-49C6-B583-432798600C68}" srcOrd="0" destOrd="0" presId="urn:microsoft.com/office/officeart/2005/8/layout/process1"/>
    <dgm:cxn modelId="{46BB827F-188E-4C63-AA1E-185FEEFB1D57}" type="presOf" srcId="{135A8B3E-8C59-4F82-887A-ADED0473EDF2}" destId="{0B0468E1-4EF7-4C1F-93DA-FC3835C708D7}" srcOrd="1" destOrd="0" presId="urn:microsoft.com/office/officeart/2005/8/layout/process1"/>
    <dgm:cxn modelId="{7F78B582-6B32-4C5E-9EC0-BF5D7185A8D6}" type="presOf" srcId="{135A8B3E-8C59-4F82-887A-ADED0473EDF2}" destId="{A9254206-1ABE-47F2-938C-B54043E53272}" srcOrd="0" destOrd="0" presId="urn:microsoft.com/office/officeart/2005/8/layout/process1"/>
    <dgm:cxn modelId="{3F7B129B-F126-4F35-85A4-3A519CA3C19F}" srcId="{E41455D7-0597-49CE-889F-0D9FF66BC530}" destId="{9FAAD8C5-8102-4AEE-88B7-B8BED756631B}" srcOrd="2" destOrd="0" parTransId="{BC68A84D-86ED-4117-9B2A-55128B5035DC}" sibTransId="{42492481-C6EC-422A-9E8E-89C1D99395F0}"/>
    <dgm:cxn modelId="{F9DBF6C3-D90A-4DFB-B50A-D25C620BA161}" srcId="{E41455D7-0597-49CE-889F-0D9FF66BC530}" destId="{EA987743-4245-4C5B-913F-E8F7A6C97528}" srcOrd="1" destOrd="0" parTransId="{F3ED7781-8249-47EB-9558-4D6AACF01E23}" sibTransId="{135A8B3E-8C59-4F82-887A-ADED0473EDF2}"/>
    <dgm:cxn modelId="{C81F63CB-7C87-417B-A730-20C5ED113E49}" type="presOf" srcId="{2D6C72EE-0A3B-4D68-9DD5-3C9D6D33BB75}" destId="{DB8C16FA-489F-44FA-95E1-579F99231242}" srcOrd="0" destOrd="0" presId="urn:microsoft.com/office/officeart/2005/8/layout/process1"/>
    <dgm:cxn modelId="{941C4CEE-5FF0-46C4-A5F6-FCBCBE48065D}" srcId="{E41455D7-0597-49CE-889F-0D9FF66BC530}" destId="{B195B021-7758-414F-8703-09970FB1B3AD}" srcOrd="0" destOrd="0" parTransId="{6E9AEFAD-D226-4934-841B-5224E2B42A41}" sibTransId="{2D6C72EE-0A3B-4D68-9DD5-3C9D6D33BB75}"/>
    <dgm:cxn modelId="{F04C43EF-0FFA-438F-A82C-CF0E4C393FF1}" type="presOf" srcId="{2D6C72EE-0A3B-4D68-9DD5-3C9D6D33BB75}" destId="{A712711C-74BF-4EAD-B908-14A8A6D02946}" srcOrd="1" destOrd="0" presId="urn:microsoft.com/office/officeart/2005/8/layout/process1"/>
    <dgm:cxn modelId="{B01BCC69-2F4F-4269-B7B4-F8F953457FEB}" type="presParOf" srcId="{25E29809-9791-49C6-B583-432798600C68}" destId="{AC503B4F-43BE-4EFC-A11D-E462278BB8D4}" srcOrd="0" destOrd="0" presId="urn:microsoft.com/office/officeart/2005/8/layout/process1"/>
    <dgm:cxn modelId="{E980FD3F-CBC1-44FD-BF2A-126B36F44D5B}" type="presParOf" srcId="{25E29809-9791-49C6-B583-432798600C68}" destId="{DB8C16FA-489F-44FA-95E1-579F99231242}" srcOrd="1" destOrd="0" presId="urn:microsoft.com/office/officeart/2005/8/layout/process1"/>
    <dgm:cxn modelId="{1332D1ED-B40C-4DA4-A8CC-A43FF618703D}" type="presParOf" srcId="{DB8C16FA-489F-44FA-95E1-579F99231242}" destId="{A712711C-74BF-4EAD-B908-14A8A6D02946}" srcOrd="0" destOrd="0" presId="urn:microsoft.com/office/officeart/2005/8/layout/process1"/>
    <dgm:cxn modelId="{5A84AB68-5E44-4F11-9B16-4455CCC22E5F}" type="presParOf" srcId="{25E29809-9791-49C6-B583-432798600C68}" destId="{B974F333-C170-4376-B5E2-43ACCEBCED9E}" srcOrd="2" destOrd="0" presId="urn:microsoft.com/office/officeart/2005/8/layout/process1"/>
    <dgm:cxn modelId="{07CFD4CD-14A4-4EAD-A3CA-7AC444ABC069}" type="presParOf" srcId="{25E29809-9791-49C6-B583-432798600C68}" destId="{A9254206-1ABE-47F2-938C-B54043E53272}" srcOrd="3" destOrd="0" presId="urn:microsoft.com/office/officeart/2005/8/layout/process1"/>
    <dgm:cxn modelId="{6D5F7829-80AA-467D-9439-9CB3B40AA336}" type="presParOf" srcId="{A9254206-1ABE-47F2-938C-B54043E53272}" destId="{0B0468E1-4EF7-4C1F-93DA-FC3835C708D7}" srcOrd="0" destOrd="0" presId="urn:microsoft.com/office/officeart/2005/8/layout/process1"/>
    <dgm:cxn modelId="{5762B471-D8BE-4503-B59C-02DC71D22171}" type="presParOf" srcId="{25E29809-9791-49C6-B583-432798600C68}" destId="{0EC8D55E-5355-4ECC-B6D1-87AFAD71633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BDECFE-5A41-4460-A459-9D54C9985D02}">
      <dsp:nvSpPr>
        <dsp:cNvPr id="0" name=""/>
        <dsp:cNvSpPr/>
      </dsp:nvSpPr>
      <dsp:spPr>
        <a:xfrm>
          <a:off x="8175" y="2126854"/>
          <a:ext cx="2443436" cy="14660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/>
            <a:t>Théorique</a:t>
          </a:r>
        </a:p>
      </dsp:txBody>
      <dsp:txXfrm>
        <a:off x="51114" y="2169793"/>
        <a:ext cx="2357558" cy="1380183"/>
      </dsp:txXfrm>
    </dsp:sp>
    <dsp:sp modelId="{46D725C8-9921-4A9F-A58C-6ECEB6B2C59D}">
      <dsp:nvSpPr>
        <dsp:cNvPr id="0" name=""/>
        <dsp:cNvSpPr/>
      </dsp:nvSpPr>
      <dsp:spPr>
        <a:xfrm>
          <a:off x="2695954" y="2556899"/>
          <a:ext cx="518008" cy="6059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500" kern="1200"/>
        </a:p>
      </dsp:txBody>
      <dsp:txXfrm>
        <a:off x="2695954" y="2678093"/>
        <a:ext cx="362606" cy="363584"/>
      </dsp:txXfrm>
    </dsp:sp>
    <dsp:sp modelId="{E1893A6F-3E94-4D58-AC4A-691C224C5517}">
      <dsp:nvSpPr>
        <dsp:cNvPr id="0" name=""/>
        <dsp:cNvSpPr/>
      </dsp:nvSpPr>
      <dsp:spPr>
        <a:xfrm>
          <a:off x="3428985" y="2126854"/>
          <a:ext cx="2443436" cy="14660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/>
            <a:t>Recueil de données</a:t>
          </a:r>
        </a:p>
      </dsp:txBody>
      <dsp:txXfrm>
        <a:off x="3471924" y="2169793"/>
        <a:ext cx="2357558" cy="1380183"/>
      </dsp:txXfrm>
    </dsp:sp>
    <dsp:sp modelId="{89A2A9EA-6152-43FD-89F5-6AC11EF83D99}">
      <dsp:nvSpPr>
        <dsp:cNvPr id="0" name=""/>
        <dsp:cNvSpPr/>
      </dsp:nvSpPr>
      <dsp:spPr>
        <a:xfrm>
          <a:off x="6116765" y="2556899"/>
          <a:ext cx="518008" cy="6059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500" kern="1200"/>
        </a:p>
      </dsp:txBody>
      <dsp:txXfrm>
        <a:off x="6116765" y="2678093"/>
        <a:ext cx="362606" cy="363584"/>
      </dsp:txXfrm>
    </dsp:sp>
    <dsp:sp modelId="{84E37355-E829-4E09-8503-38C6A0CE0068}">
      <dsp:nvSpPr>
        <dsp:cNvPr id="0" name=""/>
        <dsp:cNvSpPr/>
      </dsp:nvSpPr>
      <dsp:spPr>
        <a:xfrm>
          <a:off x="6849796" y="2126854"/>
          <a:ext cx="2443436" cy="14660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/>
            <a:t>discussion</a:t>
          </a:r>
        </a:p>
      </dsp:txBody>
      <dsp:txXfrm>
        <a:off x="6892735" y="2169793"/>
        <a:ext cx="2357558" cy="138018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A8912C-F220-4885-8D85-073E5BACF6B5}">
      <dsp:nvSpPr>
        <dsp:cNvPr id="0" name=""/>
        <dsp:cNvSpPr/>
      </dsp:nvSpPr>
      <dsp:spPr>
        <a:xfrm>
          <a:off x="5125791" y="2235686"/>
          <a:ext cx="3626535" cy="6293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699"/>
              </a:lnTo>
              <a:lnTo>
                <a:pt x="3626535" y="314699"/>
              </a:lnTo>
              <a:lnTo>
                <a:pt x="3626535" y="629398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FBF0C3-7E0C-4D1F-9767-BAA25B5163C7}">
      <dsp:nvSpPr>
        <dsp:cNvPr id="0" name=""/>
        <dsp:cNvSpPr/>
      </dsp:nvSpPr>
      <dsp:spPr>
        <a:xfrm>
          <a:off x="5080071" y="2235686"/>
          <a:ext cx="91440" cy="6293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9398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B51DB7-AE67-4814-B8D6-2AA8F6EEDA81}">
      <dsp:nvSpPr>
        <dsp:cNvPr id="0" name=""/>
        <dsp:cNvSpPr/>
      </dsp:nvSpPr>
      <dsp:spPr>
        <a:xfrm>
          <a:off x="1499256" y="2235686"/>
          <a:ext cx="3626535" cy="629398"/>
        </a:xfrm>
        <a:custGeom>
          <a:avLst/>
          <a:gdLst/>
          <a:ahLst/>
          <a:cxnLst/>
          <a:rect l="0" t="0" r="0" b="0"/>
          <a:pathLst>
            <a:path>
              <a:moveTo>
                <a:pt x="3626535" y="0"/>
              </a:moveTo>
              <a:lnTo>
                <a:pt x="3626535" y="314699"/>
              </a:lnTo>
              <a:lnTo>
                <a:pt x="0" y="314699"/>
              </a:lnTo>
              <a:lnTo>
                <a:pt x="0" y="629398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C2B8E4-7114-4FC5-98D2-5BFF7D909D41}">
      <dsp:nvSpPr>
        <dsp:cNvPr id="0" name=""/>
        <dsp:cNvSpPr/>
      </dsp:nvSpPr>
      <dsp:spPr>
        <a:xfrm>
          <a:off x="4376507" y="737117"/>
          <a:ext cx="1498568" cy="1498568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073610-0237-49B3-9BB2-E4C79B89AD48}">
      <dsp:nvSpPr>
        <dsp:cNvPr id="0" name=""/>
        <dsp:cNvSpPr/>
      </dsp:nvSpPr>
      <dsp:spPr>
        <a:xfrm>
          <a:off x="4376507" y="737117"/>
          <a:ext cx="1498568" cy="1498568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63D3E-BE8D-44C0-BE6B-66FDAA8387FD}">
      <dsp:nvSpPr>
        <dsp:cNvPr id="0" name=""/>
        <dsp:cNvSpPr/>
      </dsp:nvSpPr>
      <dsp:spPr>
        <a:xfrm>
          <a:off x="3627223" y="1006860"/>
          <a:ext cx="2997136" cy="959083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Etape 1: le codage</a:t>
          </a:r>
        </a:p>
      </dsp:txBody>
      <dsp:txXfrm>
        <a:off x="3627223" y="1006860"/>
        <a:ext cx="2997136" cy="959083"/>
      </dsp:txXfrm>
    </dsp:sp>
    <dsp:sp modelId="{6CE2D7DF-6FA8-4FE5-B3FF-4A54B1575048}">
      <dsp:nvSpPr>
        <dsp:cNvPr id="0" name=""/>
        <dsp:cNvSpPr/>
      </dsp:nvSpPr>
      <dsp:spPr>
        <a:xfrm>
          <a:off x="749972" y="2865084"/>
          <a:ext cx="1498568" cy="1498568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017CB7-A37F-4BD1-A15B-EB491EA4A60F}">
      <dsp:nvSpPr>
        <dsp:cNvPr id="0" name=""/>
        <dsp:cNvSpPr/>
      </dsp:nvSpPr>
      <dsp:spPr>
        <a:xfrm>
          <a:off x="749972" y="2865084"/>
          <a:ext cx="1498568" cy="1498568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AA88F7-5FAE-44E5-BBEE-8165BC5ACE02}">
      <dsp:nvSpPr>
        <dsp:cNvPr id="0" name=""/>
        <dsp:cNvSpPr/>
      </dsp:nvSpPr>
      <dsp:spPr>
        <a:xfrm>
          <a:off x="688" y="3134827"/>
          <a:ext cx="2997136" cy="959083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Coder un environnement ouvert</a:t>
          </a:r>
        </a:p>
      </dsp:txBody>
      <dsp:txXfrm>
        <a:off x="688" y="3134827"/>
        <a:ext cx="2997136" cy="959083"/>
      </dsp:txXfrm>
    </dsp:sp>
    <dsp:sp modelId="{DAE8ECB4-40C5-4D35-A575-4EE07100685A}">
      <dsp:nvSpPr>
        <dsp:cNvPr id="0" name=""/>
        <dsp:cNvSpPr/>
      </dsp:nvSpPr>
      <dsp:spPr>
        <a:xfrm>
          <a:off x="4376507" y="2865084"/>
          <a:ext cx="1498568" cy="1498568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BA6C2E-716E-4BED-BC2E-621FEED607F6}">
      <dsp:nvSpPr>
        <dsp:cNvPr id="0" name=""/>
        <dsp:cNvSpPr/>
      </dsp:nvSpPr>
      <dsp:spPr>
        <a:xfrm>
          <a:off x="4376507" y="2865084"/>
          <a:ext cx="1498568" cy="1498568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EA8750-6C5C-47E7-B097-AA8FCE1240B4}">
      <dsp:nvSpPr>
        <dsp:cNvPr id="0" name=""/>
        <dsp:cNvSpPr/>
      </dsp:nvSpPr>
      <dsp:spPr>
        <a:xfrm>
          <a:off x="3627223" y="3134827"/>
          <a:ext cx="2997136" cy="959083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Codage axial</a:t>
          </a:r>
        </a:p>
      </dsp:txBody>
      <dsp:txXfrm>
        <a:off x="3627223" y="3134827"/>
        <a:ext cx="2997136" cy="959083"/>
      </dsp:txXfrm>
    </dsp:sp>
    <dsp:sp modelId="{72F0712F-DAF5-4C2A-A243-8A02E6A5238D}">
      <dsp:nvSpPr>
        <dsp:cNvPr id="0" name=""/>
        <dsp:cNvSpPr/>
      </dsp:nvSpPr>
      <dsp:spPr>
        <a:xfrm>
          <a:off x="8003042" y="2865084"/>
          <a:ext cx="1498568" cy="1498568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DCF081-58E0-4C2D-84B0-B499B7BA3584}">
      <dsp:nvSpPr>
        <dsp:cNvPr id="0" name=""/>
        <dsp:cNvSpPr/>
      </dsp:nvSpPr>
      <dsp:spPr>
        <a:xfrm>
          <a:off x="8003042" y="2865084"/>
          <a:ext cx="1498568" cy="1498568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FAB41B-D449-40E7-856B-C36B2AA6985B}">
      <dsp:nvSpPr>
        <dsp:cNvPr id="0" name=""/>
        <dsp:cNvSpPr/>
      </dsp:nvSpPr>
      <dsp:spPr>
        <a:xfrm>
          <a:off x="7253758" y="3134827"/>
          <a:ext cx="2997136" cy="959083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Codage sélectif</a:t>
          </a:r>
        </a:p>
      </dsp:txBody>
      <dsp:txXfrm>
        <a:off x="7253758" y="3134827"/>
        <a:ext cx="2997136" cy="95908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A8912C-F220-4885-8D85-073E5BACF6B5}">
      <dsp:nvSpPr>
        <dsp:cNvPr id="0" name=""/>
        <dsp:cNvSpPr/>
      </dsp:nvSpPr>
      <dsp:spPr>
        <a:xfrm>
          <a:off x="5149414" y="2304700"/>
          <a:ext cx="3643248" cy="6322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149"/>
              </a:lnTo>
              <a:lnTo>
                <a:pt x="3643248" y="316149"/>
              </a:lnTo>
              <a:lnTo>
                <a:pt x="3643248" y="632299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FBF0C3-7E0C-4D1F-9767-BAA25B5163C7}">
      <dsp:nvSpPr>
        <dsp:cNvPr id="0" name=""/>
        <dsp:cNvSpPr/>
      </dsp:nvSpPr>
      <dsp:spPr>
        <a:xfrm>
          <a:off x="5103694" y="2304700"/>
          <a:ext cx="91440" cy="6322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2299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B51DB7-AE67-4814-B8D6-2AA8F6EEDA81}">
      <dsp:nvSpPr>
        <dsp:cNvPr id="0" name=""/>
        <dsp:cNvSpPr/>
      </dsp:nvSpPr>
      <dsp:spPr>
        <a:xfrm>
          <a:off x="1506165" y="2304700"/>
          <a:ext cx="3643248" cy="632299"/>
        </a:xfrm>
        <a:custGeom>
          <a:avLst/>
          <a:gdLst/>
          <a:ahLst/>
          <a:cxnLst/>
          <a:rect l="0" t="0" r="0" b="0"/>
          <a:pathLst>
            <a:path>
              <a:moveTo>
                <a:pt x="3643248" y="0"/>
              </a:moveTo>
              <a:lnTo>
                <a:pt x="3643248" y="316149"/>
              </a:lnTo>
              <a:lnTo>
                <a:pt x="0" y="316149"/>
              </a:lnTo>
              <a:lnTo>
                <a:pt x="0" y="632299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C2B8E4-7114-4FC5-98D2-5BFF7D909D41}">
      <dsp:nvSpPr>
        <dsp:cNvPr id="0" name=""/>
        <dsp:cNvSpPr/>
      </dsp:nvSpPr>
      <dsp:spPr>
        <a:xfrm>
          <a:off x="4396676" y="799226"/>
          <a:ext cx="1505474" cy="1505474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073610-0237-49B3-9BB2-E4C79B89AD48}">
      <dsp:nvSpPr>
        <dsp:cNvPr id="0" name=""/>
        <dsp:cNvSpPr/>
      </dsp:nvSpPr>
      <dsp:spPr>
        <a:xfrm>
          <a:off x="4396676" y="799226"/>
          <a:ext cx="1505474" cy="1505474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63D3E-BE8D-44C0-BE6B-66FDAA8387FD}">
      <dsp:nvSpPr>
        <dsp:cNvPr id="0" name=""/>
        <dsp:cNvSpPr/>
      </dsp:nvSpPr>
      <dsp:spPr>
        <a:xfrm>
          <a:off x="3643939" y="1070211"/>
          <a:ext cx="3010948" cy="963503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Etape 2: recherche de thèmes, de modèles et des connexion,</a:t>
          </a:r>
        </a:p>
      </dsp:txBody>
      <dsp:txXfrm>
        <a:off x="3643939" y="1070211"/>
        <a:ext cx="3010948" cy="963503"/>
      </dsp:txXfrm>
    </dsp:sp>
    <dsp:sp modelId="{6CE2D7DF-6FA8-4FE5-B3FF-4A54B1575048}">
      <dsp:nvSpPr>
        <dsp:cNvPr id="0" name=""/>
        <dsp:cNvSpPr/>
      </dsp:nvSpPr>
      <dsp:spPr>
        <a:xfrm>
          <a:off x="753428" y="2937000"/>
          <a:ext cx="1505474" cy="1505474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017CB7-A37F-4BD1-A15B-EB491EA4A60F}">
      <dsp:nvSpPr>
        <dsp:cNvPr id="0" name=""/>
        <dsp:cNvSpPr/>
      </dsp:nvSpPr>
      <dsp:spPr>
        <a:xfrm>
          <a:off x="753428" y="2937000"/>
          <a:ext cx="1505474" cy="1505474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AA88F7-5FAE-44E5-BBEE-8165BC5ACE02}">
      <dsp:nvSpPr>
        <dsp:cNvPr id="0" name=""/>
        <dsp:cNvSpPr/>
      </dsp:nvSpPr>
      <dsp:spPr>
        <a:xfrm>
          <a:off x="691" y="3207985"/>
          <a:ext cx="3010948" cy="963503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Répétitions de mots et d'expressions </a:t>
          </a:r>
        </a:p>
      </dsp:txBody>
      <dsp:txXfrm>
        <a:off x="691" y="3207985"/>
        <a:ext cx="3010948" cy="963503"/>
      </dsp:txXfrm>
    </dsp:sp>
    <dsp:sp modelId="{DAE8ECB4-40C5-4D35-A575-4EE07100685A}">
      <dsp:nvSpPr>
        <dsp:cNvPr id="0" name=""/>
        <dsp:cNvSpPr/>
      </dsp:nvSpPr>
      <dsp:spPr>
        <a:xfrm>
          <a:off x="4396676" y="2937000"/>
          <a:ext cx="1505474" cy="1505474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BA6C2E-716E-4BED-BC2E-621FEED607F6}">
      <dsp:nvSpPr>
        <dsp:cNvPr id="0" name=""/>
        <dsp:cNvSpPr/>
      </dsp:nvSpPr>
      <dsp:spPr>
        <a:xfrm>
          <a:off x="4396676" y="2937000"/>
          <a:ext cx="1505474" cy="1505474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EA8750-6C5C-47E7-B097-AA8FCE1240B4}">
      <dsp:nvSpPr>
        <dsp:cNvPr id="0" name=""/>
        <dsp:cNvSpPr/>
      </dsp:nvSpPr>
      <dsp:spPr>
        <a:xfrm>
          <a:off x="3643939" y="3207985"/>
          <a:ext cx="3010948" cy="963503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Répétition de mots et de phrases: nuages de mots </a:t>
          </a:r>
        </a:p>
      </dsp:txBody>
      <dsp:txXfrm>
        <a:off x="3643939" y="3207985"/>
        <a:ext cx="3010948" cy="963503"/>
      </dsp:txXfrm>
    </dsp:sp>
    <dsp:sp modelId="{72F0712F-DAF5-4C2A-A243-8A02E6A5238D}">
      <dsp:nvSpPr>
        <dsp:cNvPr id="0" name=""/>
        <dsp:cNvSpPr/>
      </dsp:nvSpPr>
      <dsp:spPr>
        <a:xfrm>
          <a:off x="8039924" y="2937000"/>
          <a:ext cx="1505474" cy="1505474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DCF081-58E0-4C2D-84B0-B499B7BA3584}">
      <dsp:nvSpPr>
        <dsp:cNvPr id="0" name=""/>
        <dsp:cNvSpPr/>
      </dsp:nvSpPr>
      <dsp:spPr>
        <a:xfrm>
          <a:off x="8039924" y="2937000"/>
          <a:ext cx="1505474" cy="1505474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FAB41B-D449-40E7-856B-C36B2AA6985B}">
      <dsp:nvSpPr>
        <dsp:cNvPr id="0" name=""/>
        <dsp:cNvSpPr/>
      </dsp:nvSpPr>
      <dsp:spPr>
        <a:xfrm>
          <a:off x="7287187" y="3207985"/>
          <a:ext cx="3010948" cy="963503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Comparaisons de données primaires et secondaires </a:t>
          </a:r>
        </a:p>
      </dsp:txBody>
      <dsp:txXfrm>
        <a:off x="7287187" y="3207985"/>
        <a:ext cx="3010948" cy="96350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A8912C-F220-4885-8D85-073E5BACF6B5}">
      <dsp:nvSpPr>
        <dsp:cNvPr id="0" name=""/>
        <dsp:cNvSpPr/>
      </dsp:nvSpPr>
      <dsp:spPr>
        <a:xfrm>
          <a:off x="5496064" y="2792133"/>
          <a:ext cx="3888506" cy="6748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432"/>
              </a:lnTo>
              <a:lnTo>
                <a:pt x="3888506" y="337432"/>
              </a:lnTo>
              <a:lnTo>
                <a:pt x="3888506" y="674864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FBF0C3-7E0C-4D1F-9767-BAA25B5163C7}">
      <dsp:nvSpPr>
        <dsp:cNvPr id="0" name=""/>
        <dsp:cNvSpPr/>
      </dsp:nvSpPr>
      <dsp:spPr>
        <a:xfrm>
          <a:off x="5450344" y="2792133"/>
          <a:ext cx="91440" cy="6748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4864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B51DB7-AE67-4814-B8D6-2AA8F6EEDA81}">
      <dsp:nvSpPr>
        <dsp:cNvPr id="0" name=""/>
        <dsp:cNvSpPr/>
      </dsp:nvSpPr>
      <dsp:spPr>
        <a:xfrm>
          <a:off x="1607558" y="2792133"/>
          <a:ext cx="3888506" cy="674864"/>
        </a:xfrm>
        <a:custGeom>
          <a:avLst/>
          <a:gdLst/>
          <a:ahLst/>
          <a:cxnLst/>
          <a:rect l="0" t="0" r="0" b="0"/>
          <a:pathLst>
            <a:path>
              <a:moveTo>
                <a:pt x="3888506" y="0"/>
              </a:moveTo>
              <a:lnTo>
                <a:pt x="3888506" y="337432"/>
              </a:lnTo>
              <a:lnTo>
                <a:pt x="0" y="337432"/>
              </a:lnTo>
              <a:lnTo>
                <a:pt x="0" y="674864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C2B8E4-7114-4FC5-98D2-5BFF7D909D41}">
      <dsp:nvSpPr>
        <dsp:cNvPr id="0" name=""/>
        <dsp:cNvSpPr/>
      </dsp:nvSpPr>
      <dsp:spPr>
        <a:xfrm>
          <a:off x="4692654" y="1185312"/>
          <a:ext cx="1606820" cy="1606820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073610-0237-49B3-9BB2-E4C79B89AD48}">
      <dsp:nvSpPr>
        <dsp:cNvPr id="0" name=""/>
        <dsp:cNvSpPr/>
      </dsp:nvSpPr>
      <dsp:spPr>
        <a:xfrm>
          <a:off x="4692654" y="1185312"/>
          <a:ext cx="1606820" cy="1606820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63D3E-BE8D-44C0-BE6B-66FDAA8387FD}">
      <dsp:nvSpPr>
        <dsp:cNvPr id="0" name=""/>
        <dsp:cNvSpPr/>
      </dsp:nvSpPr>
      <dsp:spPr>
        <a:xfrm>
          <a:off x="3889244" y="1474540"/>
          <a:ext cx="3213641" cy="1028365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Etape 2: recherche de thèmes, de modèles et des connexion,</a:t>
          </a:r>
        </a:p>
      </dsp:txBody>
      <dsp:txXfrm>
        <a:off x="3889244" y="1474540"/>
        <a:ext cx="3213641" cy="1028365"/>
      </dsp:txXfrm>
    </dsp:sp>
    <dsp:sp modelId="{6CE2D7DF-6FA8-4FE5-B3FF-4A54B1575048}">
      <dsp:nvSpPr>
        <dsp:cNvPr id="0" name=""/>
        <dsp:cNvSpPr/>
      </dsp:nvSpPr>
      <dsp:spPr>
        <a:xfrm>
          <a:off x="804148" y="3466998"/>
          <a:ext cx="1606820" cy="1606820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017CB7-A37F-4BD1-A15B-EB491EA4A60F}">
      <dsp:nvSpPr>
        <dsp:cNvPr id="0" name=""/>
        <dsp:cNvSpPr/>
      </dsp:nvSpPr>
      <dsp:spPr>
        <a:xfrm>
          <a:off x="804148" y="3466998"/>
          <a:ext cx="1606820" cy="1606820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AA88F7-5FAE-44E5-BBEE-8165BC5ACE02}">
      <dsp:nvSpPr>
        <dsp:cNvPr id="0" name=""/>
        <dsp:cNvSpPr/>
      </dsp:nvSpPr>
      <dsp:spPr>
        <a:xfrm>
          <a:off x="737" y="3756226"/>
          <a:ext cx="3213641" cy="1028365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Comparaisons de données primaires et secondaires </a:t>
          </a:r>
        </a:p>
      </dsp:txBody>
      <dsp:txXfrm>
        <a:off x="737" y="3756226"/>
        <a:ext cx="3213641" cy="1028365"/>
      </dsp:txXfrm>
    </dsp:sp>
    <dsp:sp modelId="{DAE8ECB4-40C5-4D35-A575-4EE07100685A}">
      <dsp:nvSpPr>
        <dsp:cNvPr id="0" name=""/>
        <dsp:cNvSpPr/>
      </dsp:nvSpPr>
      <dsp:spPr>
        <a:xfrm>
          <a:off x="4692654" y="3466998"/>
          <a:ext cx="1606820" cy="1606820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BA6C2E-716E-4BED-BC2E-621FEED607F6}">
      <dsp:nvSpPr>
        <dsp:cNvPr id="0" name=""/>
        <dsp:cNvSpPr/>
      </dsp:nvSpPr>
      <dsp:spPr>
        <a:xfrm>
          <a:off x="4692654" y="3466998"/>
          <a:ext cx="1606820" cy="1606820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EA8750-6C5C-47E7-B097-AA8FCE1240B4}">
      <dsp:nvSpPr>
        <dsp:cNvPr id="0" name=""/>
        <dsp:cNvSpPr/>
      </dsp:nvSpPr>
      <dsp:spPr>
        <a:xfrm>
          <a:off x="3889244" y="3756226"/>
          <a:ext cx="3213641" cy="1028365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Recherche de données manquantes </a:t>
          </a:r>
        </a:p>
      </dsp:txBody>
      <dsp:txXfrm>
        <a:off x="3889244" y="3756226"/>
        <a:ext cx="3213641" cy="1028365"/>
      </dsp:txXfrm>
    </dsp:sp>
    <dsp:sp modelId="{72F0712F-DAF5-4C2A-A243-8A02E6A5238D}">
      <dsp:nvSpPr>
        <dsp:cNvPr id="0" name=""/>
        <dsp:cNvSpPr/>
      </dsp:nvSpPr>
      <dsp:spPr>
        <a:xfrm>
          <a:off x="8581160" y="3466998"/>
          <a:ext cx="1606820" cy="1606820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DCF081-58E0-4C2D-84B0-B499B7BA3584}">
      <dsp:nvSpPr>
        <dsp:cNvPr id="0" name=""/>
        <dsp:cNvSpPr/>
      </dsp:nvSpPr>
      <dsp:spPr>
        <a:xfrm>
          <a:off x="8581160" y="3466998"/>
          <a:ext cx="1606820" cy="1606820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FAB41B-D449-40E7-856B-C36B2AA6985B}">
      <dsp:nvSpPr>
        <dsp:cNvPr id="0" name=""/>
        <dsp:cNvSpPr/>
      </dsp:nvSpPr>
      <dsp:spPr>
        <a:xfrm>
          <a:off x="7777750" y="3756226"/>
          <a:ext cx="3213641" cy="1028365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Métaphores et analogies </a:t>
          </a:r>
        </a:p>
      </dsp:txBody>
      <dsp:txXfrm>
        <a:off x="7777750" y="3756226"/>
        <a:ext cx="3213641" cy="102836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FBF0C3-7E0C-4D1F-9767-BAA25B5163C7}">
      <dsp:nvSpPr>
        <dsp:cNvPr id="0" name=""/>
        <dsp:cNvSpPr/>
      </dsp:nvSpPr>
      <dsp:spPr>
        <a:xfrm>
          <a:off x="4684696" y="1868145"/>
          <a:ext cx="2259227" cy="7841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2097"/>
              </a:lnTo>
              <a:lnTo>
                <a:pt x="2259227" y="392097"/>
              </a:lnTo>
              <a:lnTo>
                <a:pt x="2259227" y="784194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B51DB7-AE67-4814-B8D6-2AA8F6EEDA81}">
      <dsp:nvSpPr>
        <dsp:cNvPr id="0" name=""/>
        <dsp:cNvSpPr/>
      </dsp:nvSpPr>
      <dsp:spPr>
        <a:xfrm>
          <a:off x="2425468" y="1868145"/>
          <a:ext cx="2259227" cy="784194"/>
        </a:xfrm>
        <a:custGeom>
          <a:avLst/>
          <a:gdLst/>
          <a:ahLst/>
          <a:cxnLst/>
          <a:rect l="0" t="0" r="0" b="0"/>
          <a:pathLst>
            <a:path>
              <a:moveTo>
                <a:pt x="2259227" y="0"/>
              </a:moveTo>
              <a:lnTo>
                <a:pt x="2259227" y="392097"/>
              </a:lnTo>
              <a:lnTo>
                <a:pt x="0" y="392097"/>
              </a:lnTo>
              <a:lnTo>
                <a:pt x="0" y="784194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C2B8E4-7114-4FC5-98D2-5BFF7D909D41}">
      <dsp:nvSpPr>
        <dsp:cNvPr id="0" name=""/>
        <dsp:cNvSpPr/>
      </dsp:nvSpPr>
      <dsp:spPr>
        <a:xfrm>
          <a:off x="3751130" y="1014"/>
          <a:ext cx="1867130" cy="1867130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073610-0237-49B3-9BB2-E4C79B89AD48}">
      <dsp:nvSpPr>
        <dsp:cNvPr id="0" name=""/>
        <dsp:cNvSpPr/>
      </dsp:nvSpPr>
      <dsp:spPr>
        <a:xfrm>
          <a:off x="3751130" y="1014"/>
          <a:ext cx="1867130" cy="1867130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63D3E-BE8D-44C0-BE6B-66FDAA8387FD}">
      <dsp:nvSpPr>
        <dsp:cNvPr id="0" name=""/>
        <dsp:cNvSpPr/>
      </dsp:nvSpPr>
      <dsp:spPr>
        <a:xfrm>
          <a:off x="2817565" y="337098"/>
          <a:ext cx="3734260" cy="1194963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Etape 3: Résumé des informations</a:t>
          </a:r>
        </a:p>
      </dsp:txBody>
      <dsp:txXfrm>
        <a:off x="2817565" y="337098"/>
        <a:ext cx="3734260" cy="1194963"/>
      </dsp:txXfrm>
    </dsp:sp>
    <dsp:sp modelId="{6CE2D7DF-6FA8-4FE5-B3FF-4A54B1575048}">
      <dsp:nvSpPr>
        <dsp:cNvPr id="0" name=""/>
        <dsp:cNvSpPr/>
      </dsp:nvSpPr>
      <dsp:spPr>
        <a:xfrm>
          <a:off x="1491902" y="2652339"/>
          <a:ext cx="1867130" cy="1867130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017CB7-A37F-4BD1-A15B-EB491EA4A60F}">
      <dsp:nvSpPr>
        <dsp:cNvPr id="0" name=""/>
        <dsp:cNvSpPr/>
      </dsp:nvSpPr>
      <dsp:spPr>
        <a:xfrm>
          <a:off x="1491902" y="2652339"/>
          <a:ext cx="1867130" cy="1867130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AA88F7-5FAE-44E5-BBEE-8165BC5ACE02}">
      <dsp:nvSpPr>
        <dsp:cNvPr id="0" name=""/>
        <dsp:cNvSpPr/>
      </dsp:nvSpPr>
      <dsp:spPr>
        <a:xfrm>
          <a:off x="558337" y="2988423"/>
          <a:ext cx="3734260" cy="1194963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Rapport entre résultats hypothèses ou aux buts/objectifs de l'étude</a:t>
          </a:r>
        </a:p>
      </dsp:txBody>
      <dsp:txXfrm>
        <a:off x="558337" y="2988423"/>
        <a:ext cx="3734260" cy="1194963"/>
      </dsp:txXfrm>
    </dsp:sp>
    <dsp:sp modelId="{DAE8ECB4-40C5-4D35-A575-4EE07100685A}">
      <dsp:nvSpPr>
        <dsp:cNvPr id="0" name=""/>
        <dsp:cNvSpPr/>
      </dsp:nvSpPr>
      <dsp:spPr>
        <a:xfrm>
          <a:off x="6010358" y="2652339"/>
          <a:ext cx="1867130" cy="1867130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BA6C2E-716E-4BED-BC2E-621FEED607F6}">
      <dsp:nvSpPr>
        <dsp:cNvPr id="0" name=""/>
        <dsp:cNvSpPr/>
      </dsp:nvSpPr>
      <dsp:spPr>
        <a:xfrm>
          <a:off x="6010358" y="2652339"/>
          <a:ext cx="1867130" cy="1867130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EA8750-6C5C-47E7-B097-AA8FCE1240B4}">
      <dsp:nvSpPr>
        <dsp:cNvPr id="0" name=""/>
        <dsp:cNvSpPr/>
      </dsp:nvSpPr>
      <dsp:spPr>
        <a:xfrm>
          <a:off x="5076793" y="2988423"/>
          <a:ext cx="3734260" cy="1194963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utiliser des lignes notables de la transcription</a:t>
          </a:r>
        </a:p>
      </dsp:txBody>
      <dsp:txXfrm>
        <a:off x="5076793" y="2988423"/>
        <a:ext cx="3734260" cy="119496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A8912C-F220-4885-8D85-073E5BACF6B5}">
      <dsp:nvSpPr>
        <dsp:cNvPr id="0" name=""/>
        <dsp:cNvSpPr/>
      </dsp:nvSpPr>
      <dsp:spPr>
        <a:xfrm>
          <a:off x="5347957" y="2705792"/>
          <a:ext cx="3783719" cy="656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8339"/>
              </a:lnTo>
              <a:lnTo>
                <a:pt x="3783719" y="328339"/>
              </a:lnTo>
              <a:lnTo>
                <a:pt x="3783719" y="656678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FBF0C3-7E0C-4D1F-9767-BAA25B5163C7}">
      <dsp:nvSpPr>
        <dsp:cNvPr id="0" name=""/>
        <dsp:cNvSpPr/>
      </dsp:nvSpPr>
      <dsp:spPr>
        <a:xfrm>
          <a:off x="5302237" y="2705792"/>
          <a:ext cx="91440" cy="6566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6678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B51DB7-AE67-4814-B8D6-2AA8F6EEDA81}">
      <dsp:nvSpPr>
        <dsp:cNvPr id="0" name=""/>
        <dsp:cNvSpPr/>
      </dsp:nvSpPr>
      <dsp:spPr>
        <a:xfrm>
          <a:off x="1564238" y="2705792"/>
          <a:ext cx="3783719" cy="656678"/>
        </a:xfrm>
        <a:custGeom>
          <a:avLst/>
          <a:gdLst/>
          <a:ahLst/>
          <a:cxnLst/>
          <a:rect l="0" t="0" r="0" b="0"/>
          <a:pathLst>
            <a:path>
              <a:moveTo>
                <a:pt x="3783719" y="0"/>
              </a:moveTo>
              <a:lnTo>
                <a:pt x="3783719" y="328339"/>
              </a:lnTo>
              <a:lnTo>
                <a:pt x="0" y="328339"/>
              </a:lnTo>
              <a:lnTo>
                <a:pt x="0" y="656678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C2B8E4-7114-4FC5-98D2-5BFF7D909D41}">
      <dsp:nvSpPr>
        <dsp:cNvPr id="0" name=""/>
        <dsp:cNvSpPr/>
      </dsp:nvSpPr>
      <dsp:spPr>
        <a:xfrm>
          <a:off x="4566197" y="1142272"/>
          <a:ext cx="1563520" cy="1563520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073610-0237-49B3-9BB2-E4C79B89AD48}">
      <dsp:nvSpPr>
        <dsp:cNvPr id="0" name=""/>
        <dsp:cNvSpPr/>
      </dsp:nvSpPr>
      <dsp:spPr>
        <a:xfrm>
          <a:off x="4566197" y="1142272"/>
          <a:ext cx="1563520" cy="1563520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63D3E-BE8D-44C0-BE6B-66FDAA8387FD}">
      <dsp:nvSpPr>
        <dsp:cNvPr id="0" name=""/>
        <dsp:cNvSpPr/>
      </dsp:nvSpPr>
      <dsp:spPr>
        <a:xfrm>
          <a:off x="3784437" y="1423706"/>
          <a:ext cx="3127040" cy="1000652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/>
            <a:t>Analyse et préparation </a:t>
          </a:r>
        </a:p>
      </dsp:txBody>
      <dsp:txXfrm>
        <a:off x="3784437" y="1423706"/>
        <a:ext cx="3127040" cy="1000652"/>
      </dsp:txXfrm>
    </dsp:sp>
    <dsp:sp modelId="{6CE2D7DF-6FA8-4FE5-B3FF-4A54B1575048}">
      <dsp:nvSpPr>
        <dsp:cNvPr id="0" name=""/>
        <dsp:cNvSpPr/>
      </dsp:nvSpPr>
      <dsp:spPr>
        <a:xfrm>
          <a:off x="782478" y="3362471"/>
          <a:ext cx="1563520" cy="1563520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017CB7-A37F-4BD1-A15B-EB491EA4A60F}">
      <dsp:nvSpPr>
        <dsp:cNvPr id="0" name=""/>
        <dsp:cNvSpPr/>
      </dsp:nvSpPr>
      <dsp:spPr>
        <a:xfrm>
          <a:off x="782478" y="3362471"/>
          <a:ext cx="1563520" cy="1563520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AA88F7-5FAE-44E5-BBEE-8165BC5ACE02}">
      <dsp:nvSpPr>
        <dsp:cNvPr id="0" name=""/>
        <dsp:cNvSpPr/>
      </dsp:nvSpPr>
      <dsp:spPr>
        <a:xfrm>
          <a:off x="718" y="3643904"/>
          <a:ext cx="3127040" cy="1000652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/>
            <a:t>Connaître les chiffres </a:t>
          </a:r>
        </a:p>
      </dsp:txBody>
      <dsp:txXfrm>
        <a:off x="718" y="3643904"/>
        <a:ext cx="3127040" cy="1000652"/>
      </dsp:txXfrm>
    </dsp:sp>
    <dsp:sp modelId="{DAE8ECB4-40C5-4D35-A575-4EE07100685A}">
      <dsp:nvSpPr>
        <dsp:cNvPr id="0" name=""/>
        <dsp:cNvSpPr/>
      </dsp:nvSpPr>
      <dsp:spPr>
        <a:xfrm>
          <a:off x="4566197" y="3362471"/>
          <a:ext cx="1563520" cy="1563520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BA6C2E-716E-4BED-BC2E-621FEED607F6}">
      <dsp:nvSpPr>
        <dsp:cNvPr id="0" name=""/>
        <dsp:cNvSpPr/>
      </dsp:nvSpPr>
      <dsp:spPr>
        <a:xfrm>
          <a:off x="4566197" y="3362471"/>
          <a:ext cx="1563520" cy="1563520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EA8750-6C5C-47E7-B097-AA8FCE1240B4}">
      <dsp:nvSpPr>
        <dsp:cNvPr id="0" name=""/>
        <dsp:cNvSpPr/>
      </dsp:nvSpPr>
      <dsp:spPr>
        <a:xfrm>
          <a:off x="3784437" y="3643904"/>
          <a:ext cx="3127040" cy="1000652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/>
            <a:t>Revoir les objectifs de la recherche </a:t>
          </a:r>
        </a:p>
      </dsp:txBody>
      <dsp:txXfrm>
        <a:off x="3784437" y="3643904"/>
        <a:ext cx="3127040" cy="1000652"/>
      </dsp:txXfrm>
    </dsp:sp>
    <dsp:sp modelId="{72F0712F-DAF5-4C2A-A243-8A02E6A5238D}">
      <dsp:nvSpPr>
        <dsp:cNvPr id="0" name=""/>
        <dsp:cNvSpPr/>
      </dsp:nvSpPr>
      <dsp:spPr>
        <a:xfrm>
          <a:off x="8349916" y="3362471"/>
          <a:ext cx="1563520" cy="1563520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DCF081-58E0-4C2D-84B0-B499B7BA3584}">
      <dsp:nvSpPr>
        <dsp:cNvPr id="0" name=""/>
        <dsp:cNvSpPr/>
      </dsp:nvSpPr>
      <dsp:spPr>
        <a:xfrm>
          <a:off x="8349916" y="3362471"/>
          <a:ext cx="1563520" cy="1563520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FAB41B-D449-40E7-856B-C36B2AA6985B}">
      <dsp:nvSpPr>
        <dsp:cNvPr id="0" name=""/>
        <dsp:cNvSpPr/>
      </dsp:nvSpPr>
      <dsp:spPr>
        <a:xfrm>
          <a:off x="7568156" y="3643904"/>
          <a:ext cx="3127040" cy="1000652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/>
            <a:t>La création d'un cadre </a:t>
          </a:r>
        </a:p>
      </dsp:txBody>
      <dsp:txXfrm>
        <a:off x="7568156" y="3643904"/>
        <a:ext cx="3127040" cy="100065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B876DF-7711-45D9-9120-E58E6CCF605B}">
      <dsp:nvSpPr>
        <dsp:cNvPr id="0" name=""/>
        <dsp:cNvSpPr/>
      </dsp:nvSpPr>
      <dsp:spPr>
        <a:xfrm>
          <a:off x="5525037" y="1498149"/>
          <a:ext cx="4578186" cy="15177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9104"/>
              </a:lnTo>
              <a:lnTo>
                <a:pt x="4578186" y="1319104"/>
              </a:lnTo>
              <a:lnTo>
                <a:pt x="4578186" y="151774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19374A-30FA-4949-A896-0334EB1E5410}">
      <dsp:nvSpPr>
        <dsp:cNvPr id="0" name=""/>
        <dsp:cNvSpPr/>
      </dsp:nvSpPr>
      <dsp:spPr>
        <a:xfrm>
          <a:off x="5525037" y="1498149"/>
          <a:ext cx="2289093" cy="15177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9104"/>
              </a:lnTo>
              <a:lnTo>
                <a:pt x="2289093" y="1319104"/>
              </a:lnTo>
              <a:lnTo>
                <a:pt x="2289093" y="151774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B99702-0FFD-4267-8F5D-B824CE79AAE8}">
      <dsp:nvSpPr>
        <dsp:cNvPr id="0" name=""/>
        <dsp:cNvSpPr/>
      </dsp:nvSpPr>
      <dsp:spPr>
        <a:xfrm>
          <a:off x="5479317" y="1498149"/>
          <a:ext cx="91440" cy="15177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1774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3C9182-E7C3-4023-AA85-5F3CA648A92E}">
      <dsp:nvSpPr>
        <dsp:cNvPr id="0" name=""/>
        <dsp:cNvSpPr/>
      </dsp:nvSpPr>
      <dsp:spPr>
        <a:xfrm>
          <a:off x="3235943" y="1498149"/>
          <a:ext cx="2289093" cy="1517744"/>
        </a:xfrm>
        <a:custGeom>
          <a:avLst/>
          <a:gdLst/>
          <a:ahLst/>
          <a:cxnLst/>
          <a:rect l="0" t="0" r="0" b="0"/>
          <a:pathLst>
            <a:path>
              <a:moveTo>
                <a:pt x="2289093" y="0"/>
              </a:moveTo>
              <a:lnTo>
                <a:pt x="2289093" y="1319104"/>
              </a:lnTo>
              <a:lnTo>
                <a:pt x="0" y="1319104"/>
              </a:lnTo>
              <a:lnTo>
                <a:pt x="0" y="151774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BB6FCB-1A9E-403F-916D-B6182878669C}">
      <dsp:nvSpPr>
        <dsp:cNvPr id="0" name=""/>
        <dsp:cNvSpPr/>
      </dsp:nvSpPr>
      <dsp:spPr>
        <a:xfrm>
          <a:off x="946850" y="1498149"/>
          <a:ext cx="4578186" cy="1517744"/>
        </a:xfrm>
        <a:custGeom>
          <a:avLst/>
          <a:gdLst/>
          <a:ahLst/>
          <a:cxnLst/>
          <a:rect l="0" t="0" r="0" b="0"/>
          <a:pathLst>
            <a:path>
              <a:moveTo>
                <a:pt x="4578186" y="0"/>
              </a:moveTo>
              <a:lnTo>
                <a:pt x="4578186" y="1319104"/>
              </a:lnTo>
              <a:lnTo>
                <a:pt x="0" y="1319104"/>
              </a:lnTo>
              <a:lnTo>
                <a:pt x="0" y="151774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76AA7B-F490-4B56-80E1-3D8F7D6C6B5B}">
      <dsp:nvSpPr>
        <dsp:cNvPr id="0" name=""/>
        <dsp:cNvSpPr/>
      </dsp:nvSpPr>
      <dsp:spPr>
        <a:xfrm>
          <a:off x="4579130" y="552243"/>
          <a:ext cx="1891812" cy="9459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Statistiques descriptive</a:t>
          </a:r>
        </a:p>
      </dsp:txBody>
      <dsp:txXfrm>
        <a:off x="4579130" y="552243"/>
        <a:ext cx="1891812" cy="945906"/>
      </dsp:txXfrm>
    </dsp:sp>
    <dsp:sp modelId="{D76BD4A2-D07D-4728-8236-180F947EE3F7}">
      <dsp:nvSpPr>
        <dsp:cNvPr id="0" name=""/>
        <dsp:cNvSpPr/>
      </dsp:nvSpPr>
      <dsp:spPr>
        <a:xfrm>
          <a:off x="944" y="3015893"/>
          <a:ext cx="1891812" cy="9459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Moyenne arithmétique </a:t>
          </a:r>
        </a:p>
      </dsp:txBody>
      <dsp:txXfrm>
        <a:off x="944" y="3015893"/>
        <a:ext cx="1891812" cy="945906"/>
      </dsp:txXfrm>
    </dsp:sp>
    <dsp:sp modelId="{5E57168E-FBC9-4507-B557-AC69F9867B36}">
      <dsp:nvSpPr>
        <dsp:cNvPr id="0" name=""/>
        <dsp:cNvSpPr/>
      </dsp:nvSpPr>
      <dsp:spPr>
        <a:xfrm>
          <a:off x="2290037" y="3015893"/>
          <a:ext cx="1891812" cy="9459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Médiane</a:t>
          </a:r>
        </a:p>
      </dsp:txBody>
      <dsp:txXfrm>
        <a:off x="2290037" y="3015893"/>
        <a:ext cx="1891812" cy="945906"/>
      </dsp:txXfrm>
    </dsp:sp>
    <dsp:sp modelId="{1CB6C773-C841-4EF5-8805-EDC2B3F2D9CB}">
      <dsp:nvSpPr>
        <dsp:cNvPr id="0" name=""/>
        <dsp:cNvSpPr/>
      </dsp:nvSpPr>
      <dsp:spPr>
        <a:xfrm>
          <a:off x="4579130" y="3015893"/>
          <a:ext cx="1891812" cy="9459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Mode </a:t>
          </a:r>
        </a:p>
      </dsp:txBody>
      <dsp:txXfrm>
        <a:off x="4579130" y="3015893"/>
        <a:ext cx="1891812" cy="945906"/>
      </dsp:txXfrm>
    </dsp:sp>
    <dsp:sp modelId="{59B874A2-761A-48EB-ABDB-A25AB58FAB18}">
      <dsp:nvSpPr>
        <dsp:cNvPr id="0" name=""/>
        <dsp:cNvSpPr/>
      </dsp:nvSpPr>
      <dsp:spPr>
        <a:xfrm>
          <a:off x="6868223" y="3015893"/>
          <a:ext cx="1891812" cy="9459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Pourcentage</a:t>
          </a:r>
        </a:p>
      </dsp:txBody>
      <dsp:txXfrm>
        <a:off x="6868223" y="3015893"/>
        <a:ext cx="1891812" cy="945906"/>
      </dsp:txXfrm>
    </dsp:sp>
    <dsp:sp modelId="{FD8B555D-6C8A-499D-B11B-7ACA1E353108}">
      <dsp:nvSpPr>
        <dsp:cNvPr id="0" name=""/>
        <dsp:cNvSpPr/>
      </dsp:nvSpPr>
      <dsp:spPr>
        <a:xfrm>
          <a:off x="9157317" y="3015893"/>
          <a:ext cx="1891812" cy="9459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Fréquence</a:t>
          </a:r>
        </a:p>
      </dsp:txBody>
      <dsp:txXfrm>
        <a:off x="9157317" y="3015893"/>
        <a:ext cx="1891812" cy="94590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84F10-7F8C-4A8B-8245-5EFE3BE08B53}">
      <dsp:nvSpPr>
        <dsp:cNvPr id="0" name=""/>
        <dsp:cNvSpPr/>
      </dsp:nvSpPr>
      <dsp:spPr>
        <a:xfrm>
          <a:off x="0" y="535554"/>
          <a:ext cx="9722989" cy="882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F4A601-AAC3-4745-9BEB-ED15BED53DF6}">
      <dsp:nvSpPr>
        <dsp:cNvPr id="0" name=""/>
        <dsp:cNvSpPr/>
      </dsp:nvSpPr>
      <dsp:spPr>
        <a:xfrm>
          <a:off x="486149" y="18954"/>
          <a:ext cx="7314507" cy="1033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7254" tIns="0" rIns="25725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Le « récit », l'analyse et les interprétations originales a-t-il un sens dans le contexte de l'étude et du point de vue d'un étranger ? </a:t>
          </a:r>
        </a:p>
      </dsp:txBody>
      <dsp:txXfrm>
        <a:off x="536586" y="69391"/>
        <a:ext cx="7213633" cy="932326"/>
      </dsp:txXfrm>
    </dsp:sp>
    <dsp:sp modelId="{05C17FE9-D137-4C9F-8BC1-F7352BA9658C}">
      <dsp:nvSpPr>
        <dsp:cNvPr id="0" name=""/>
        <dsp:cNvSpPr/>
      </dsp:nvSpPr>
      <dsp:spPr>
        <a:xfrm>
          <a:off x="0" y="2123155"/>
          <a:ext cx="9722989" cy="882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139C64-F9B9-4921-A4AD-AC46610677A1}">
      <dsp:nvSpPr>
        <dsp:cNvPr id="0" name=""/>
        <dsp:cNvSpPr/>
      </dsp:nvSpPr>
      <dsp:spPr>
        <a:xfrm>
          <a:off x="486149" y="1606555"/>
          <a:ext cx="7372767" cy="1033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7254" tIns="0" rIns="25725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Est-ce que les sources de données racontent la même histoire, et si non, comment cela peut-il être expliqué ? </a:t>
          </a:r>
        </a:p>
      </dsp:txBody>
      <dsp:txXfrm>
        <a:off x="536586" y="1656992"/>
        <a:ext cx="7271893" cy="932326"/>
      </dsp:txXfrm>
    </dsp:sp>
    <dsp:sp modelId="{2671E5AD-8EC8-4616-BCE3-66E39937DE31}">
      <dsp:nvSpPr>
        <dsp:cNvPr id="0" name=""/>
        <dsp:cNvSpPr/>
      </dsp:nvSpPr>
      <dsp:spPr>
        <a:xfrm>
          <a:off x="0" y="3710755"/>
          <a:ext cx="9722989" cy="882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AF6864-55EE-4437-86C2-BEFAAF4DE058}">
      <dsp:nvSpPr>
        <dsp:cNvPr id="0" name=""/>
        <dsp:cNvSpPr/>
      </dsp:nvSpPr>
      <dsp:spPr>
        <a:xfrm>
          <a:off x="486149" y="3194155"/>
          <a:ext cx="7469073" cy="1033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7254" tIns="0" rIns="25725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L'étude fournit-elle une explication significative d'une condition ? / est-elle une contribution valable à l'ensemble des connaissances actuelles ?</a:t>
          </a:r>
        </a:p>
      </dsp:txBody>
      <dsp:txXfrm>
        <a:off x="536586" y="3244592"/>
        <a:ext cx="7368199" cy="93232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B77DE2-5D45-4C38-BC3C-BFC146BD7045}">
      <dsp:nvSpPr>
        <dsp:cNvPr id="0" name=""/>
        <dsp:cNvSpPr/>
      </dsp:nvSpPr>
      <dsp:spPr>
        <a:xfrm rot="5400000">
          <a:off x="518624" y="2301346"/>
          <a:ext cx="1558312" cy="2592997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73183E-D244-4103-94D4-5A248CBF0F69}">
      <dsp:nvSpPr>
        <dsp:cNvPr id="0" name=""/>
        <dsp:cNvSpPr/>
      </dsp:nvSpPr>
      <dsp:spPr>
        <a:xfrm>
          <a:off x="258502" y="3076093"/>
          <a:ext cx="2340972" cy="205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Validité et fiabilité</a:t>
          </a:r>
        </a:p>
      </dsp:txBody>
      <dsp:txXfrm>
        <a:off x="258502" y="3076093"/>
        <a:ext cx="2340972" cy="2051999"/>
      </dsp:txXfrm>
    </dsp:sp>
    <dsp:sp modelId="{3E7BDCFF-81B0-4E75-BAAD-9455C00E11E7}">
      <dsp:nvSpPr>
        <dsp:cNvPr id="0" name=""/>
        <dsp:cNvSpPr/>
      </dsp:nvSpPr>
      <dsp:spPr>
        <a:xfrm>
          <a:off x="2157782" y="2110446"/>
          <a:ext cx="441692" cy="441692"/>
        </a:xfrm>
        <a:prstGeom prst="triangle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7F75B8-BBED-4A2D-B221-73D54E4A412F}">
      <dsp:nvSpPr>
        <dsp:cNvPr id="0" name=""/>
        <dsp:cNvSpPr/>
      </dsp:nvSpPr>
      <dsp:spPr>
        <a:xfrm rot="5400000">
          <a:off x="3384431" y="1592199"/>
          <a:ext cx="1558312" cy="2592997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F02AA1-97FC-4CC9-BFD8-027AA54E9D3B}">
      <dsp:nvSpPr>
        <dsp:cNvPr id="0" name=""/>
        <dsp:cNvSpPr/>
      </dsp:nvSpPr>
      <dsp:spPr>
        <a:xfrm>
          <a:off x="3124310" y="2366946"/>
          <a:ext cx="2340972" cy="205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crédibilité</a:t>
          </a:r>
        </a:p>
      </dsp:txBody>
      <dsp:txXfrm>
        <a:off x="3124310" y="2366946"/>
        <a:ext cx="2340972" cy="2051999"/>
      </dsp:txXfrm>
    </dsp:sp>
    <dsp:sp modelId="{D9F06076-372F-43B1-9BBC-AB70C08F1A06}">
      <dsp:nvSpPr>
        <dsp:cNvPr id="0" name=""/>
        <dsp:cNvSpPr/>
      </dsp:nvSpPr>
      <dsp:spPr>
        <a:xfrm>
          <a:off x="5023590" y="1401299"/>
          <a:ext cx="441692" cy="441692"/>
        </a:xfrm>
        <a:prstGeom prst="triangle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AE6ACE-110A-446F-B423-E489E7175699}">
      <dsp:nvSpPr>
        <dsp:cNvPr id="0" name=""/>
        <dsp:cNvSpPr/>
      </dsp:nvSpPr>
      <dsp:spPr>
        <a:xfrm rot="5400000">
          <a:off x="6250239" y="883052"/>
          <a:ext cx="1558312" cy="2592997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DB4244-EE21-461C-A7FB-19B50FAE6853}">
      <dsp:nvSpPr>
        <dsp:cNvPr id="0" name=""/>
        <dsp:cNvSpPr/>
      </dsp:nvSpPr>
      <dsp:spPr>
        <a:xfrm>
          <a:off x="5990118" y="1657799"/>
          <a:ext cx="2340972" cy="205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Transférabilité </a:t>
          </a:r>
        </a:p>
      </dsp:txBody>
      <dsp:txXfrm>
        <a:off x="5990118" y="1657799"/>
        <a:ext cx="2340972" cy="2051999"/>
      </dsp:txXfrm>
    </dsp:sp>
    <dsp:sp modelId="{9604E739-6D0D-4E2B-9C89-095D79911708}">
      <dsp:nvSpPr>
        <dsp:cNvPr id="0" name=""/>
        <dsp:cNvSpPr/>
      </dsp:nvSpPr>
      <dsp:spPr>
        <a:xfrm>
          <a:off x="7889397" y="692152"/>
          <a:ext cx="441692" cy="441692"/>
        </a:xfrm>
        <a:prstGeom prst="triangle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1E9493-8589-4110-9F94-4D48E11CB258}">
      <dsp:nvSpPr>
        <dsp:cNvPr id="0" name=""/>
        <dsp:cNvSpPr/>
      </dsp:nvSpPr>
      <dsp:spPr>
        <a:xfrm rot="5400000">
          <a:off x="9116046" y="173905"/>
          <a:ext cx="1558312" cy="2592997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AB6B1A-14F8-4D3B-AAAB-15A171177FBC}">
      <dsp:nvSpPr>
        <dsp:cNvPr id="0" name=""/>
        <dsp:cNvSpPr/>
      </dsp:nvSpPr>
      <dsp:spPr>
        <a:xfrm>
          <a:off x="8855925" y="948652"/>
          <a:ext cx="2340972" cy="205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Confirmabilité </a:t>
          </a:r>
        </a:p>
      </dsp:txBody>
      <dsp:txXfrm>
        <a:off x="8855925" y="948652"/>
        <a:ext cx="2340972" cy="205199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B6F3AF-925F-4842-B777-06BE1A928BDE}">
      <dsp:nvSpPr>
        <dsp:cNvPr id="0" name=""/>
        <dsp:cNvSpPr/>
      </dsp:nvSpPr>
      <dsp:spPr>
        <a:xfrm>
          <a:off x="5234981" y="2439728"/>
          <a:ext cx="3703788" cy="6428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403"/>
              </a:lnTo>
              <a:lnTo>
                <a:pt x="3703788" y="321403"/>
              </a:lnTo>
              <a:lnTo>
                <a:pt x="3703788" y="64280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ECEB05-9130-45CA-9BC4-CEF6A7486F6F}">
      <dsp:nvSpPr>
        <dsp:cNvPr id="0" name=""/>
        <dsp:cNvSpPr/>
      </dsp:nvSpPr>
      <dsp:spPr>
        <a:xfrm>
          <a:off x="5189261" y="2439728"/>
          <a:ext cx="91440" cy="6428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280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6EA932-20FC-4DE7-9260-1CD222B8FE97}">
      <dsp:nvSpPr>
        <dsp:cNvPr id="0" name=""/>
        <dsp:cNvSpPr/>
      </dsp:nvSpPr>
      <dsp:spPr>
        <a:xfrm>
          <a:off x="1531193" y="2439728"/>
          <a:ext cx="3703788" cy="642806"/>
        </a:xfrm>
        <a:custGeom>
          <a:avLst/>
          <a:gdLst/>
          <a:ahLst/>
          <a:cxnLst/>
          <a:rect l="0" t="0" r="0" b="0"/>
          <a:pathLst>
            <a:path>
              <a:moveTo>
                <a:pt x="3703788" y="0"/>
              </a:moveTo>
              <a:lnTo>
                <a:pt x="3703788" y="321403"/>
              </a:lnTo>
              <a:lnTo>
                <a:pt x="0" y="321403"/>
              </a:lnTo>
              <a:lnTo>
                <a:pt x="0" y="64280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D4001E-4ACE-460E-9FAF-D595D23F0731}">
      <dsp:nvSpPr>
        <dsp:cNvPr id="0" name=""/>
        <dsp:cNvSpPr/>
      </dsp:nvSpPr>
      <dsp:spPr>
        <a:xfrm>
          <a:off x="4469736" y="909237"/>
          <a:ext cx="1530490" cy="1530490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43F5E0-5BEB-4A88-AD0C-01BBE3D2B379}">
      <dsp:nvSpPr>
        <dsp:cNvPr id="0" name=""/>
        <dsp:cNvSpPr/>
      </dsp:nvSpPr>
      <dsp:spPr>
        <a:xfrm>
          <a:off x="4469736" y="909237"/>
          <a:ext cx="1530490" cy="1530490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CA39FE-92CA-48DF-8447-35A084CEF639}">
      <dsp:nvSpPr>
        <dsp:cNvPr id="0" name=""/>
        <dsp:cNvSpPr/>
      </dsp:nvSpPr>
      <dsp:spPr>
        <a:xfrm>
          <a:off x="3704491" y="1184725"/>
          <a:ext cx="3060981" cy="979514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 dirty="0"/>
            <a:t>Fiabilité </a:t>
          </a:r>
        </a:p>
      </dsp:txBody>
      <dsp:txXfrm>
        <a:off x="3704491" y="1184725"/>
        <a:ext cx="3060981" cy="979514"/>
      </dsp:txXfrm>
    </dsp:sp>
    <dsp:sp modelId="{7879A2A6-9AD3-477F-830F-888C50755EFF}">
      <dsp:nvSpPr>
        <dsp:cNvPr id="0" name=""/>
        <dsp:cNvSpPr/>
      </dsp:nvSpPr>
      <dsp:spPr>
        <a:xfrm>
          <a:off x="765948" y="3082534"/>
          <a:ext cx="1530490" cy="1530490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C34CF-9D64-4C72-ADBE-DB09981F8772}">
      <dsp:nvSpPr>
        <dsp:cNvPr id="0" name=""/>
        <dsp:cNvSpPr/>
      </dsp:nvSpPr>
      <dsp:spPr>
        <a:xfrm>
          <a:off x="765948" y="3082534"/>
          <a:ext cx="1530490" cy="1530490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93D4DF-9D80-438E-B951-3AA2F3DB8CDB}">
      <dsp:nvSpPr>
        <dsp:cNvPr id="0" name=""/>
        <dsp:cNvSpPr/>
      </dsp:nvSpPr>
      <dsp:spPr>
        <a:xfrm>
          <a:off x="702" y="3358022"/>
          <a:ext cx="3060981" cy="979514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 dirty="0"/>
            <a:t>Répétabilité </a:t>
          </a:r>
        </a:p>
      </dsp:txBody>
      <dsp:txXfrm>
        <a:off x="702" y="3358022"/>
        <a:ext cx="3060981" cy="979514"/>
      </dsp:txXfrm>
    </dsp:sp>
    <dsp:sp modelId="{A0ECC91D-EEB6-41AD-807D-241BAB593E2A}">
      <dsp:nvSpPr>
        <dsp:cNvPr id="0" name=""/>
        <dsp:cNvSpPr/>
      </dsp:nvSpPr>
      <dsp:spPr>
        <a:xfrm>
          <a:off x="4469736" y="3082534"/>
          <a:ext cx="1530490" cy="1530490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6E5950-37B3-4C04-8888-0DD107C26D7C}">
      <dsp:nvSpPr>
        <dsp:cNvPr id="0" name=""/>
        <dsp:cNvSpPr/>
      </dsp:nvSpPr>
      <dsp:spPr>
        <a:xfrm>
          <a:off x="4469736" y="3082534"/>
          <a:ext cx="1530490" cy="1530490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61F1DA-32B0-4B8F-8EA4-08ECF5EDCD38}">
      <dsp:nvSpPr>
        <dsp:cNvPr id="0" name=""/>
        <dsp:cNvSpPr/>
      </dsp:nvSpPr>
      <dsp:spPr>
        <a:xfrm>
          <a:off x="3704491" y="3358022"/>
          <a:ext cx="3060981" cy="979514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 dirty="0"/>
            <a:t>Stabilité </a:t>
          </a:r>
        </a:p>
      </dsp:txBody>
      <dsp:txXfrm>
        <a:off x="3704491" y="3358022"/>
        <a:ext cx="3060981" cy="979514"/>
      </dsp:txXfrm>
    </dsp:sp>
    <dsp:sp modelId="{99F703B4-FD66-4F19-8F82-1B11803488FB}">
      <dsp:nvSpPr>
        <dsp:cNvPr id="0" name=""/>
        <dsp:cNvSpPr/>
      </dsp:nvSpPr>
      <dsp:spPr>
        <a:xfrm>
          <a:off x="8173524" y="3082534"/>
          <a:ext cx="1530490" cy="1530490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181BB8-57FD-4751-8597-35D4C4BFFA1C}">
      <dsp:nvSpPr>
        <dsp:cNvPr id="0" name=""/>
        <dsp:cNvSpPr/>
      </dsp:nvSpPr>
      <dsp:spPr>
        <a:xfrm>
          <a:off x="8173524" y="3082534"/>
          <a:ext cx="1530490" cy="1530490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449048-857C-4C1F-8446-3AFBD2082E15}">
      <dsp:nvSpPr>
        <dsp:cNvPr id="0" name=""/>
        <dsp:cNvSpPr/>
      </dsp:nvSpPr>
      <dsp:spPr>
        <a:xfrm>
          <a:off x="7408279" y="3358022"/>
          <a:ext cx="3060981" cy="979514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 dirty="0"/>
            <a:t>similarité</a:t>
          </a:r>
        </a:p>
      </dsp:txBody>
      <dsp:txXfrm>
        <a:off x="7408279" y="3358022"/>
        <a:ext cx="3060981" cy="97951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E7B800-074D-4E9E-9F0F-798F71F88DC9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649861-418E-4D69-8722-2EBDFF240C13}">
      <dsp:nvSpPr>
        <dsp:cNvPr id="0" name=""/>
        <dsp:cNvSpPr/>
      </dsp:nvSpPr>
      <dsp:spPr>
        <a:xfrm>
          <a:off x="610504" y="416587"/>
          <a:ext cx="7440913" cy="83360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167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>
              <a:latin typeface="Century Gothic" panose="020B0502020202020204"/>
              <a:ea typeface="+mn-ea"/>
              <a:cs typeface="+mn-cs"/>
            </a:rPr>
            <a:t>Manque de fiabilité </a:t>
          </a:r>
        </a:p>
      </dsp:txBody>
      <dsp:txXfrm>
        <a:off x="610504" y="416587"/>
        <a:ext cx="7440913" cy="833607"/>
      </dsp:txXfrm>
    </dsp:sp>
    <dsp:sp modelId="{3B525859-437F-416D-9B1C-99DB9C81D5AC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DCB89D-1DE6-478D-8D0A-0BA82B651662}">
      <dsp:nvSpPr>
        <dsp:cNvPr id="0" name=""/>
        <dsp:cNvSpPr/>
      </dsp:nvSpPr>
      <dsp:spPr>
        <a:xfrm>
          <a:off x="1088431" y="1667215"/>
          <a:ext cx="6962986" cy="83360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1676" tIns="71120" rIns="71120" bIns="7112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>
              <a:latin typeface="Century Gothic" panose="020B0502020202020204"/>
              <a:ea typeface="+mn-ea"/>
              <a:cs typeface="+mn-cs"/>
            </a:rPr>
            <a:t>Subjectivité</a:t>
          </a:r>
          <a:r>
            <a:rPr lang="fr-FR" sz="2600" b="1" kern="1200" dirty="0">
              <a:latin typeface="Century Gothic" panose="020B0502020202020204"/>
              <a:ea typeface="+mn-ea"/>
              <a:cs typeface="+mn-cs"/>
            </a:rPr>
            <a:t> </a:t>
          </a:r>
        </a:p>
      </dsp:txBody>
      <dsp:txXfrm>
        <a:off x="1088431" y="1667215"/>
        <a:ext cx="6962986" cy="833607"/>
      </dsp:txXfrm>
    </dsp:sp>
    <dsp:sp modelId="{022EDE0A-FD5B-4C12-8B7C-0D0FC4A9B4A8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75B1AF-822B-4D14-A7E4-0C03CDFC954E}">
      <dsp:nvSpPr>
        <dsp:cNvPr id="0" name=""/>
        <dsp:cNvSpPr/>
      </dsp:nvSpPr>
      <dsp:spPr>
        <a:xfrm>
          <a:off x="1088431" y="2917843"/>
          <a:ext cx="6962986" cy="83360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167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/>
            <a:t>La </a:t>
          </a:r>
          <a:r>
            <a:rPr lang="fr-FR" sz="2800" b="1" kern="1200" dirty="0" err="1"/>
            <a:t>généralisabilité</a:t>
          </a:r>
          <a:r>
            <a:rPr lang="fr-FR" sz="2800" b="1" kern="1200" dirty="0"/>
            <a:t> est limitée.</a:t>
          </a:r>
          <a:endParaRPr lang="fr-FR" sz="2800" kern="1200" dirty="0"/>
        </a:p>
      </dsp:txBody>
      <dsp:txXfrm>
        <a:off x="1088431" y="2917843"/>
        <a:ext cx="6962986" cy="833607"/>
      </dsp:txXfrm>
    </dsp:sp>
    <dsp:sp modelId="{D6674A1E-CACF-4D24-BD93-F8B787817442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2056D0-8F3E-429E-A3F4-987128A03A50}">
      <dsp:nvSpPr>
        <dsp:cNvPr id="0" name=""/>
        <dsp:cNvSpPr/>
      </dsp:nvSpPr>
      <dsp:spPr>
        <a:xfrm>
          <a:off x="610504" y="4168472"/>
          <a:ext cx="7440913" cy="83360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167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>
              <a:latin typeface="Century Gothic" panose="020B0502020202020204"/>
              <a:ea typeface="+mn-ea"/>
              <a:cs typeface="+mn-cs"/>
            </a:rPr>
            <a:t>Travail intensif</a:t>
          </a:r>
        </a:p>
      </dsp:txBody>
      <dsp:txXfrm>
        <a:off x="610504" y="4168472"/>
        <a:ext cx="7440913" cy="833607"/>
      </dsp:txXfrm>
    </dsp:sp>
    <dsp:sp modelId="{2465D55D-28B8-4150-A93C-1F277AAD1F87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DCA43-7447-4147-9803-770CC50D02E9}">
      <dsp:nvSpPr>
        <dsp:cNvPr id="0" name=""/>
        <dsp:cNvSpPr/>
      </dsp:nvSpPr>
      <dsp:spPr>
        <a:xfrm>
          <a:off x="0" y="1034915"/>
          <a:ext cx="9825753" cy="630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C8A5C1-804A-413B-BAC3-A8F966E15D97}">
      <dsp:nvSpPr>
        <dsp:cNvPr id="0" name=""/>
        <dsp:cNvSpPr/>
      </dsp:nvSpPr>
      <dsp:spPr>
        <a:xfrm>
          <a:off x="491287" y="665915"/>
          <a:ext cx="6878027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973" tIns="0" rIns="259973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Pole épistémologique</a:t>
          </a:r>
        </a:p>
      </dsp:txBody>
      <dsp:txXfrm>
        <a:off x="527313" y="701941"/>
        <a:ext cx="6805975" cy="665948"/>
      </dsp:txXfrm>
    </dsp:sp>
    <dsp:sp modelId="{7862DB10-20C5-4356-808B-AAD1ED9C5606}">
      <dsp:nvSpPr>
        <dsp:cNvPr id="0" name=""/>
        <dsp:cNvSpPr/>
      </dsp:nvSpPr>
      <dsp:spPr>
        <a:xfrm>
          <a:off x="0" y="2168915"/>
          <a:ext cx="9825753" cy="630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600089-D201-4273-9BB8-4BF91556D7AF}">
      <dsp:nvSpPr>
        <dsp:cNvPr id="0" name=""/>
        <dsp:cNvSpPr/>
      </dsp:nvSpPr>
      <dsp:spPr>
        <a:xfrm>
          <a:off x="491287" y="1799915"/>
          <a:ext cx="6878027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973" tIns="0" rIns="259973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Pole méthodologique et technologique</a:t>
          </a:r>
        </a:p>
      </dsp:txBody>
      <dsp:txXfrm>
        <a:off x="527313" y="1835941"/>
        <a:ext cx="6805975" cy="665948"/>
      </dsp:txXfrm>
    </dsp:sp>
    <dsp:sp modelId="{98B0FF69-C7F2-45B3-8834-23D7124B37BF}">
      <dsp:nvSpPr>
        <dsp:cNvPr id="0" name=""/>
        <dsp:cNvSpPr/>
      </dsp:nvSpPr>
      <dsp:spPr>
        <a:xfrm>
          <a:off x="0" y="3302915"/>
          <a:ext cx="9825753" cy="630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E536F8-DA78-473D-8CDE-18C5870FC9F8}">
      <dsp:nvSpPr>
        <dsp:cNvPr id="0" name=""/>
        <dsp:cNvSpPr/>
      </dsp:nvSpPr>
      <dsp:spPr>
        <a:xfrm>
          <a:off x="491287" y="2933915"/>
          <a:ext cx="6878027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973" tIns="0" rIns="259973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Pole morphologique ou rédactionnel </a:t>
          </a:r>
        </a:p>
      </dsp:txBody>
      <dsp:txXfrm>
        <a:off x="527313" y="2969941"/>
        <a:ext cx="6805975" cy="6659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A61C1F-C36C-4632-B981-3E830409C080}">
      <dsp:nvSpPr>
        <dsp:cNvPr id="0" name=""/>
        <dsp:cNvSpPr/>
      </dsp:nvSpPr>
      <dsp:spPr>
        <a:xfrm>
          <a:off x="753697" y="0"/>
          <a:ext cx="8541905" cy="488109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748959-AEE5-442F-8B6F-7EA6ACF76180}">
      <dsp:nvSpPr>
        <dsp:cNvPr id="0" name=""/>
        <dsp:cNvSpPr/>
      </dsp:nvSpPr>
      <dsp:spPr>
        <a:xfrm>
          <a:off x="5029" y="1464327"/>
          <a:ext cx="2419094" cy="195243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Question de terrain</a:t>
          </a:r>
        </a:p>
      </dsp:txBody>
      <dsp:txXfrm>
        <a:off x="100339" y="1559637"/>
        <a:ext cx="2228474" cy="1761816"/>
      </dsp:txXfrm>
    </dsp:sp>
    <dsp:sp modelId="{851B934B-E856-4E1F-B6D6-397F6704D7B3}">
      <dsp:nvSpPr>
        <dsp:cNvPr id="0" name=""/>
        <dsp:cNvSpPr/>
      </dsp:nvSpPr>
      <dsp:spPr>
        <a:xfrm>
          <a:off x="2545078" y="1464327"/>
          <a:ext cx="2419094" cy="195243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Prédiction </a:t>
          </a:r>
        </a:p>
      </dsp:txBody>
      <dsp:txXfrm>
        <a:off x="2640388" y="1559637"/>
        <a:ext cx="2228474" cy="1761816"/>
      </dsp:txXfrm>
    </dsp:sp>
    <dsp:sp modelId="{C3B5743D-B3D0-440D-BE58-B4B612193DAD}">
      <dsp:nvSpPr>
        <dsp:cNvPr id="0" name=""/>
        <dsp:cNvSpPr/>
      </dsp:nvSpPr>
      <dsp:spPr>
        <a:xfrm>
          <a:off x="5085127" y="1464327"/>
          <a:ext cx="2419094" cy="195243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Recherche </a:t>
          </a:r>
        </a:p>
      </dsp:txBody>
      <dsp:txXfrm>
        <a:off x="5180437" y="1559637"/>
        <a:ext cx="2228474" cy="1761816"/>
      </dsp:txXfrm>
    </dsp:sp>
    <dsp:sp modelId="{820B6894-56DC-4937-9947-DCF5E25D3C3C}">
      <dsp:nvSpPr>
        <dsp:cNvPr id="0" name=""/>
        <dsp:cNvSpPr/>
      </dsp:nvSpPr>
      <dsp:spPr>
        <a:xfrm>
          <a:off x="7625176" y="1464327"/>
          <a:ext cx="2419094" cy="195243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Convictions, affirmations, présomptions</a:t>
          </a:r>
        </a:p>
      </dsp:txBody>
      <dsp:txXfrm>
        <a:off x="7720486" y="1559637"/>
        <a:ext cx="2228474" cy="17618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A61C1F-C36C-4632-B981-3E830409C080}">
      <dsp:nvSpPr>
        <dsp:cNvPr id="0" name=""/>
        <dsp:cNvSpPr/>
      </dsp:nvSpPr>
      <dsp:spPr>
        <a:xfrm>
          <a:off x="753697" y="0"/>
          <a:ext cx="8541905" cy="488109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748959-AEE5-442F-8B6F-7EA6ACF76180}">
      <dsp:nvSpPr>
        <dsp:cNvPr id="0" name=""/>
        <dsp:cNvSpPr/>
      </dsp:nvSpPr>
      <dsp:spPr>
        <a:xfrm>
          <a:off x="5029" y="1464327"/>
          <a:ext cx="2419094" cy="195243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Question de terrain</a:t>
          </a:r>
        </a:p>
      </dsp:txBody>
      <dsp:txXfrm>
        <a:off x="100339" y="1559637"/>
        <a:ext cx="2228474" cy="1761816"/>
      </dsp:txXfrm>
    </dsp:sp>
    <dsp:sp modelId="{851B934B-E856-4E1F-B6D6-397F6704D7B3}">
      <dsp:nvSpPr>
        <dsp:cNvPr id="0" name=""/>
        <dsp:cNvSpPr/>
      </dsp:nvSpPr>
      <dsp:spPr>
        <a:xfrm>
          <a:off x="2545078" y="1464327"/>
          <a:ext cx="2419094" cy="195243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Question en terme scientifique</a:t>
          </a:r>
        </a:p>
      </dsp:txBody>
      <dsp:txXfrm>
        <a:off x="2640388" y="1559637"/>
        <a:ext cx="2228474" cy="1761816"/>
      </dsp:txXfrm>
    </dsp:sp>
    <dsp:sp modelId="{C3B5743D-B3D0-440D-BE58-B4B612193DAD}">
      <dsp:nvSpPr>
        <dsp:cNvPr id="0" name=""/>
        <dsp:cNvSpPr/>
      </dsp:nvSpPr>
      <dsp:spPr>
        <a:xfrm>
          <a:off x="5085127" y="1464327"/>
          <a:ext cx="2419094" cy="195243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Hypothèses</a:t>
          </a:r>
        </a:p>
      </dsp:txBody>
      <dsp:txXfrm>
        <a:off x="5180437" y="1559637"/>
        <a:ext cx="2228474" cy="1761816"/>
      </dsp:txXfrm>
    </dsp:sp>
    <dsp:sp modelId="{820B6894-56DC-4937-9947-DCF5E25D3C3C}">
      <dsp:nvSpPr>
        <dsp:cNvPr id="0" name=""/>
        <dsp:cNvSpPr/>
      </dsp:nvSpPr>
      <dsp:spPr>
        <a:xfrm>
          <a:off x="7625176" y="1464327"/>
          <a:ext cx="2419094" cy="195243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Vérification ou invalidation</a:t>
          </a:r>
        </a:p>
      </dsp:txBody>
      <dsp:txXfrm>
        <a:off x="7720486" y="1559637"/>
        <a:ext cx="2228474" cy="17618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6E419E-05DF-496A-8ECE-37AEB684DF61}">
      <dsp:nvSpPr>
        <dsp:cNvPr id="0" name=""/>
        <dsp:cNvSpPr/>
      </dsp:nvSpPr>
      <dsp:spPr>
        <a:xfrm>
          <a:off x="2448069" y="0"/>
          <a:ext cx="4473777" cy="447377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D5F39B-69B2-4C11-86DD-00D8465311EC}">
      <dsp:nvSpPr>
        <dsp:cNvPr id="0" name=""/>
        <dsp:cNvSpPr/>
      </dsp:nvSpPr>
      <dsp:spPr>
        <a:xfrm>
          <a:off x="4684957" y="449780"/>
          <a:ext cx="2907955" cy="105902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Opérationnelle</a:t>
          </a:r>
        </a:p>
      </dsp:txBody>
      <dsp:txXfrm>
        <a:off x="4736654" y="501477"/>
        <a:ext cx="2804561" cy="955632"/>
      </dsp:txXfrm>
    </dsp:sp>
    <dsp:sp modelId="{135B6A57-B8FB-452E-85AE-11E6BD506D01}">
      <dsp:nvSpPr>
        <dsp:cNvPr id="0" name=""/>
        <dsp:cNvSpPr/>
      </dsp:nvSpPr>
      <dsp:spPr>
        <a:xfrm>
          <a:off x="4684957" y="1641185"/>
          <a:ext cx="2907955" cy="105902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Emprunte de rigueur</a:t>
          </a:r>
        </a:p>
      </dsp:txBody>
      <dsp:txXfrm>
        <a:off x="4736654" y="1692882"/>
        <a:ext cx="2804561" cy="955632"/>
      </dsp:txXfrm>
    </dsp:sp>
    <dsp:sp modelId="{CDE8A194-683D-46EC-A9AE-E4EB927E8CDC}">
      <dsp:nvSpPr>
        <dsp:cNvPr id="0" name=""/>
        <dsp:cNvSpPr/>
      </dsp:nvSpPr>
      <dsp:spPr>
        <a:xfrm>
          <a:off x="4684957" y="2832591"/>
          <a:ext cx="2907955" cy="105902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Vérifiable </a:t>
          </a:r>
        </a:p>
      </dsp:txBody>
      <dsp:txXfrm>
        <a:off x="4736654" y="2884288"/>
        <a:ext cx="2804561" cy="9556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5D17C0-C5E4-44E4-84CE-D48CD4DC34A1}">
      <dsp:nvSpPr>
        <dsp:cNvPr id="0" name=""/>
        <dsp:cNvSpPr/>
      </dsp:nvSpPr>
      <dsp:spPr>
        <a:xfrm>
          <a:off x="0" y="472884"/>
          <a:ext cx="8915400" cy="705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64294C-C4C4-4C48-8083-2383E01D861A}">
      <dsp:nvSpPr>
        <dsp:cNvPr id="0" name=""/>
        <dsp:cNvSpPr/>
      </dsp:nvSpPr>
      <dsp:spPr>
        <a:xfrm>
          <a:off x="445770" y="59604"/>
          <a:ext cx="6240780" cy="826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Hypothèse a priori </a:t>
          </a:r>
        </a:p>
      </dsp:txBody>
      <dsp:txXfrm>
        <a:off x="486119" y="99953"/>
        <a:ext cx="6160082" cy="745862"/>
      </dsp:txXfrm>
    </dsp:sp>
    <dsp:sp modelId="{E9C827BB-EE32-4712-97EC-39E36DF77AAD}">
      <dsp:nvSpPr>
        <dsp:cNvPr id="0" name=""/>
        <dsp:cNvSpPr/>
      </dsp:nvSpPr>
      <dsp:spPr>
        <a:xfrm>
          <a:off x="0" y="1742965"/>
          <a:ext cx="8915400" cy="705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C09E9B-AD99-4753-89D5-5B901DA70ADE}">
      <dsp:nvSpPr>
        <dsp:cNvPr id="0" name=""/>
        <dsp:cNvSpPr/>
      </dsp:nvSpPr>
      <dsp:spPr>
        <a:xfrm>
          <a:off x="445770" y="1329684"/>
          <a:ext cx="6240780" cy="826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Hypothèse a posteriori </a:t>
          </a:r>
        </a:p>
      </dsp:txBody>
      <dsp:txXfrm>
        <a:off x="486119" y="1370033"/>
        <a:ext cx="6160082" cy="745862"/>
      </dsp:txXfrm>
    </dsp:sp>
    <dsp:sp modelId="{727E9CDF-3D26-4CFB-B91D-BB4D7221C69D}">
      <dsp:nvSpPr>
        <dsp:cNvPr id="0" name=""/>
        <dsp:cNvSpPr/>
      </dsp:nvSpPr>
      <dsp:spPr>
        <a:xfrm>
          <a:off x="0" y="3013045"/>
          <a:ext cx="8915400" cy="705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3EEBC8-4380-4A8D-9659-DA926A727806}">
      <dsp:nvSpPr>
        <dsp:cNvPr id="0" name=""/>
        <dsp:cNvSpPr/>
      </dsp:nvSpPr>
      <dsp:spPr>
        <a:xfrm>
          <a:off x="445770" y="2599765"/>
          <a:ext cx="6240780" cy="826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Hypothèse ad hoc </a:t>
          </a:r>
        </a:p>
      </dsp:txBody>
      <dsp:txXfrm>
        <a:off x="486119" y="2640114"/>
        <a:ext cx="6160082" cy="7458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F29D38-6CA9-4A0C-84A3-F7DC15914D89}">
      <dsp:nvSpPr>
        <dsp:cNvPr id="0" name=""/>
        <dsp:cNvSpPr/>
      </dsp:nvSpPr>
      <dsp:spPr>
        <a:xfrm>
          <a:off x="-5396162" y="-826385"/>
          <a:ext cx="6425943" cy="6425943"/>
        </a:xfrm>
        <a:prstGeom prst="blockArc">
          <a:avLst>
            <a:gd name="adj1" fmla="val 18900000"/>
            <a:gd name="adj2" fmla="val 2700000"/>
            <a:gd name="adj3" fmla="val 336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32C2C8-9F4F-4F41-95A0-C97B6C811A34}">
      <dsp:nvSpPr>
        <dsp:cNvPr id="0" name=""/>
        <dsp:cNvSpPr/>
      </dsp:nvSpPr>
      <dsp:spPr>
        <a:xfrm>
          <a:off x="662516" y="477317"/>
          <a:ext cx="6164672" cy="9546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7741" tIns="111760" rIns="111760" bIns="11176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400" kern="1200" dirty="0"/>
            <a:t>Expérimentale </a:t>
          </a:r>
        </a:p>
      </dsp:txBody>
      <dsp:txXfrm>
        <a:off x="662516" y="477317"/>
        <a:ext cx="6164672" cy="954634"/>
      </dsp:txXfrm>
    </dsp:sp>
    <dsp:sp modelId="{FE82A1BF-C7AC-4A41-A564-181455984236}">
      <dsp:nvSpPr>
        <dsp:cNvPr id="0" name=""/>
        <dsp:cNvSpPr/>
      </dsp:nvSpPr>
      <dsp:spPr>
        <a:xfrm>
          <a:off x="65869" y="357987"/>
          <a:ext cx="1193293" cy="11932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E03B98-1C43-43DB-A113-270FE906D663}">
      <dsp:nvSpPr>
        <dsp:cNvPr id="0" name=""/>
        <dsp:cNvSpPr/>
      </dsp:nvSpPr>
      <dsp:spPr>
        <a:xfrm>
          <a:off x="1009525" y="1909268"/>
          <a:ext cx="5817663" cy="9546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7741" tIns="111760" rIns="111760" bIns="11176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B0502020202020204"/>
              <a:ea typeface="+mn-ea"/>
              <a:cs typeface="+mn-cs"/>
            </a:rPr>
            <a:t>Quantitative</a:t>
          </a:r>
          <a:r>
            <a:rPr lang="fr-FR" sz="4900" kern="1200" dirty="0"/>
            <a:t> </a:t>
          </a:r>
        </a:p>
      </dsp:txBody>
      <dsp:txXfrm>
        <a:off x="1009525" y="1909268"/>
        <a:ext cx="5817663" cy="954634"/>
      </dsp:txXfrm>
    </dsp:sp>
    <dsp:sp modelId="{4FC06B7E-3F85-4479-A199-8E7185DAC0E8}">
      <dsp:nvSpPr>
        <dsp:cNvPr id="0" name=""/>
        <dsp:cNvSpPr/>
      </dsp:nvSpPr>
      <dsp:spPr>
        <a:xfrm>
          <a:off x="412879" y="1789939"/>
          <a:ext cx="1193293" cy="11932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3AB4B8-61F2-421E-99EE-C88536983514}">
      <dsp:nvSpPr>
        <dsp:cNvPr id="0" name=""/>
        <dsp:cNvSpPr/>
      </dsp:nvSpPr>
      <dsp:spPr>
        <a:xfrm>
          <a:off x="662516" y="3341220"/>
          <a:ext cx="6164672" cy="9546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7741" tIns="111760" rIns="111760" bIns="11176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400" b="1" i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B0502020202020204"/>
              <a:ea typeface="+mn-ea"/>
              <a:cs typeface="+mn-cs"/>
            </a:rPr>
            <a:t>Qualitative</a:t>
          </a:r>
          <a:r>
            <a:rPr lang="fr-FR" sz="4900" kern="1200" dirty="0"/>
            <a:t> </a:t>
          </a:r>
        </a:p>
      </dsp:txBody>
      <dsp:txXfrm>
        <a:off x="662516" y="3341220"/>
        <a:ext cx="6164672" cy="954634"/>
      </dsp:txXfrm>
    </dsp:sp>
    <dsp:sp modelId="{0F7C057B-6D49-4B9F-A238-AE1836D54C19}">
      <dsp:nvSpPr>
        <dsp:cNvPr id="0" name=""/>
        <dsp:cNvSpPr/>
      </dsp:nvSpPr>
      <dsp:spPr>
        <a:xfrm>
          <a:off x="65869" y="3221891"/>
          <a:ext cx="1193293" cy="11932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65BEAA-23F0-418B-B829-F4E406C3FA48}">
      <dsp:nvSpPr>
        <dsp:cNvPr id="0" name=""/>
        <dsp:cNvSpPr/>
      </dsp:nvSpPr>
      <dsp:spPr>
        <a:xfrm>
          <a:off x="738174" y="0"/>
          <a:ext cx="8365972" cy="541866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BFD2D4-C5B0-4B93-A6AC-92BFAED9A2F4}">
      <dsp:nvSpPr>
        <dsp:cNvPr id="0" name=""/>
        <dsp:cNvSpPr/>
      </dsp:nvSpPr>
      <dsp:spPr>
        <a:xfrm>
          <a:off x="10572" y="1625600"/>
          <a:ext cx="3167997" cy="216746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Collecte de données</a:t>
          </a:r>
        </a:p>
      </dsp:txBody>
      <dsp:txXfrm>
        <a:off x="116379" y="1731407"/>
        <a:ext cx="2956383" cy="1955852"/>
      </dsp:txXfrm>
    </dsp:sp>
    <dsp:sp modelId="{353D1B94-2C82-47D8-B239-E8D5C5D966AF}">
      <dsp:nvSpPr>
        <dsp:cNvPr id="0" name=""/>
        <dsp:cNvSpPr/>
      </dsp:nvSpPr>
      <dsp:spPr>
        <a:xfrm>
          <a:off x="3337161" y="1625600"/>
          <a:ext cx="3167997" cy="216746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Analyse de données</a:t>
          </a:r>
        </a:p>
      </dsp:txBody>
      <dsp:txXfrm>
        <a:off x="3442968" y="1731407"/>
        <a:ext cx="2956383" cy="1955852"/>
      </dsp:txXfrm>
    </dsp:sp>
    <dsp:sp modelId="{BAEC0E80-5902-4C67-BCC4-3B8C7D8024C2}">
      <dsp:nvSpPr>
        <dsp:cNvPr id="0" name=""/>
        <dsp:cNvSpPr/>
      </dsp:nvSpPr>
      <dsp:spPr>
        <a:xfrm>
          <a:off x="6663751" y="1625600"/>
          <a:ext cx="3167997" cy="216746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Collecte de données supplémentaire</a:t>
          </a:r>
        </a:p>
      </dsp:txBody>
      <dsp:txXfrm>
        <a:off x="6769558" y="1731407"/>
        <a:ext cx="2956383" cy="195585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503B4F-43BE-4EFC-A11D-E462278BB8D4}">
      <dsp:nvSpPr>
        <dsp:cNvPr id="0" name=""/>
        <dsp:cNvSpPr/>
      </dsp:nvSpPr>
      <dsp:spPr>
        <a:xfrm>
          <a:off x="8186" y="1975287"/>
          <a:ext cx="2446819" cy="146809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/>
            <a:t>Intervieweur</a:t>
          </a:r>
        </a:p>
      </dsp:txBody>
      <dsp:txXfrm>
        <a:off x="51185" y="2018286"/>
        <a:ext cx="2360821" cy="1382093"/>
      </dsp:txXfrm>
    </dsp:sp>
    <dsp:sp modelId="{DB8C16FA-489F-44FA-95E1-579F99231242}">
      <dsp:nvSpPr>
        <dsp:cNvPr id="0" name=""/>
        <dsp:cNvSpPr/>
      </dsp:nvSpPr>
      <dsp:spPr>
        <a:xfrm>
          <a:off x="2699687" y="2405927"/>
          <a:ext cx="518725" cy="6068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200" kern="1200"/>
        </a:p>
      </dsp:txBody>
      <dsp:txXfrm>
        <a:off x="2699687" y="2527289"/>
        <a:ext cx="363108" cy="364087"/>
      </dsp:txXfrm>
    </dsp:sp>
    <dsp:sp modelId="{B974F333-C170-4376-B5E2-43ACCEBCED9E}">
      <dsp:nvSpPr>
        <dsp:cNvPr id="0" name=""/>
        <dsp:cNvSpPr/>
      </dsp:nvSpPr>
      <dsp:spPr>
        <a:xfrm>
          <a:off x="3433733" y="1975287"/>
          <a:ext cx="2446819" cy="146809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/>
            <a:t>Questions et réponses planifiées</a:t>
          </a:r>
        </a:p>
      </dsp:txBody>
      <dsp:txXfrm>
        <a:off x="3476732" y="2018286"/>
        <a:ext cx="2360821" cy="1382093"/>
      </dsp:txXfrm>
    </dsp:sp>
    <dsp:sp modelId="{A9254206-1ABE-47F2-938C-B54043E53272}">
      <dsp:nvSpPr>
        <dsp:cNvPr id="0" name=""/>
        <dsp:cNvSpPr/>
      </dsp:nvSpPr>
      <dsp:spPr>
        <a:xfrm>
          <a:off x="6125235" y="2405927"/>
          <a:ext cx="518725" cy="6068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200" kern="1200"/>
        </a:p>
      </dsp:txBody>
      <dsp:txXfrm>
        <a:off x="6125235" y="2527289"/>
        <a:ext cx="363108" cy="364087"/>
      </dsp:txXfrm>
    </dsp:sp>
    <dsp:sp modelId="{0EC8D55E-5355-4ECC-B6D1-87AFAD716331}">
      <dsp:nvSpPr>
        <dsp:cNvPr id="0" name=""/>
        <dsp:cNvSpPr/>
      </dsp:nvSpPr>
      <dsp:spPr>
        <a:xfrm>
          <a:off x="6859281" y="1975287"/>
          <a:ext cx="2446819" cy="146809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/>
            <a:t>Aperçu des attitudes</a:t>
          </a:r>
        </a:p>
      </dsp:txBody>
      <dsp:txXfrm>
        <a:off x="6902280" y="2018286"/>
        <a:ext cx="2360821" cy="13820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D27CD2-4C84-46C7-A476-C9DD17AE5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3151" y="2990484"/>
            <a:ext cx="10725698" cy="87703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r-FR" sz="4800" dirty="0"/>
              <a:t>La méthodologie qualitative</a:t>
            </a:r>
            <a:br>
              <a:rPr lang="fr-FR" sz="4800" dirty="0"/>
            </a:br>
            <a:r>
              <a:rPr lang="fr-FR" sz="4800" dirty="0"/>
              <a:t>M2.  Sciences de de l’éducation Carthage </a:t>
            </a:r>
            <a:r>
              <a:rPr lang="fr-FR" sz="4800" dirty="0" err="1"/>
              <a:t>Dermech</a:t>
            </a:r>
            <a:endParaRPr lang="fr-FR" sz="48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813BD43-67A7-42D7-90DA-C8B88F76F2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29589" y="5731717"/>
            <a:ext cx="5662411" cy="112628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Noomen</a:t>
            </a:r>
            <a:r>
              <a:rPr lang="fr-FR" dirty="0"/>
              <a:t> </a:t>
            </a:r>
            <a:r>
              <a:rPr lang="fr-FR" dirty="0" err="1"/>
              <a:t>Guelmami</a:t>
            </a:r>
            <a:r>
              <a:rPr lang="fr-FR" dirty="0"/>
              <a:t>: Maître assistant - ISSEP Kef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Adresse mail: noomen4@yahoo.fr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8750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E23585-67C7-432C-8DFF-31B4D72EF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299" y="716924"/>
            <a:ext cx="10236021" cy="588993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fr-FR" sz="2400" dirty="0">
                <a:solidFill>
                  <a:srgbClr val="FF0000"/>
                </a:solidFill>
              </a:rPr>
              <a:t>Il ne faut pas confondre l’outil de la démarche</a:t>
            </a:r>
            <a:r>
              <a:rPr lang="fr-FR" sz="2400" dirty="0"/>
              <a:t>. Le chiffre doit être précédé de </a:t>
            </a:r>
            <a:r>
              <a:rPr lang="fr-FR" sz="2400" dirty="0">
                <a:solidFill>
                  <a:srgbClr val="FF0000"/>
                </a:solidFill>
              </a:rPr>
              <a:t>connaissance théorique</a:t>
            </a:r>
            <a:r>
              <a:rPr lang="fr-FR" sz="2400" dirty="0"/>
              <a:t> et suivi </a:t>
            </a:r>
            <a:r>
              <a:rPr lang="fr-FR" sz="2400" dirty="0">
                <a:solidFill>
                  <a:srgbClr val="FF0000"/>
                </a:solidFill>
              </a:rPr>
              <a:t>d’une discussion. </a:t>
            </a:r>
          </a:p>
          <a:p>
            <a:pPr marL="0" indent="0">
              <a:buNone/>
            </a:pPr>
            <a:endParaRPr lang="fr-FR" dirty="0"/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00CA18D6-95DD-425A-A2F5-16EE536F93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2386385"/>
              </p:ext>
            </p:extLst>
          </p:nvPr>
        </p:nvGraphicFramePr>
        <p:xfrm>
          <a:off x="2105605" y="1185452"/>
          <a:ext cx="9301408" cy="5719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0291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E2F7D1-6117-4263-BF05-2A77CFBF4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49867"/>
            <a:ext cx="8911687" cy="1280890"/>
          </a:xfrm>
        </p:spPr>
        <p:txBody>
          <a:bodyPr/>
          <a:lstStyle/>
          <a:p>
            <a:r>
              <a:rPr lang="fr-FR" dirty="0"/>
              <a:t>Méthode du raisonnement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B15476-3840-4EDD-A0CA-E89ABBDE3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8184" y="1930757"/>
            <a:ext cx="10156892" cy="4495801"/>
          </a:xfrm>
        </p:spPr>
        <p:txBody>
          <a:bodyPr/>
          <a:lstStyle/>
          <a:p>
            <a:pPr indent="540385" algn="just">
              <a:lnSpc>
                <a:spcPct val="200000"/>
              </a:lnSpc>
            </a:pPr>
            <a:r>
              <a:rPr lang="fr-FR" sz="2400" dirty="0"/>
              <a:t>la logique scientifique et la logique mathématique ne sont </a:t>
            </a:r>
            <a:r>
              <a:rPr lang="fr-FR" sz="2400" dirty="0">
                <a:solidFill>
                  <a:srgbClr val="FF0000"/>
                </a:solidFill>
              </a:rPr>
              <a:t>pas des logiques compatibles</a:t>
            </a:r>
            <a:r>
              <a:rPr lang="fr-FR" sz="2400" dirty="0"/>
              <a:t>. </a:t>
            </a:r>
          </a:p>
          <a:p>
            <a:pPr indent="540385" algn="just">
              <a:lnSpc>
                <a:spcPct val="200000"/>
              </a:lnSpc>
            </a:pPr>
            <a:r>
              <a:rPr lang="fr-FR" sz="2400" dirty="0"/>
              <a:t>Il ne faut pas faire de la logique de transitivité. 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5055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EBE965-038F-4A83-A48E-A2ADF53AA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24110"/>
            <a:ext cx="8911687" cy="1280890"/>
          </a:xfrm>
        </p:spPr>
        <p:txBody>
          <a:bodyPr/>
          <a:lstStyle/>
          <a:p>
            <a:r>
              <a:rPr lang="fr-FR" dirty="0"/>
              <a:t>Objectifs de la démarche scientifique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E6D8B0-8594-4161-813D-4E3D94053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939" y="1669960"/>
            <a:ext cx="10910140" cy="496266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fr-FR" sz="2400" dirty="0"/>
              <a:t>Décrire avec précision le phénomène étudié: </a:t>
            </a:r>
            <a:r>
              <a:rPr lang="fr-FR" sz="2400" dirty="0">
                <a:solidFill>
                  <a:srgbClr val="FF0000"/>
                </a:solidFill>
              </a:rPr>
              <a:t>Qu’est ce que vous chercher ?</a:t>
            </a:r>
          </a:p>
          <a:p>
            <a:pPr algn="just">
              <a:lnSpc>
                <a:spcPct val="150000"/>
              </a:lnSpc>
            </a:pPr>
            <a:r>
              <a:rPr lang="fr-FR" sz="2400" dirty="0"/>
              <a:t>Détecter les </a:t>
            </a:r>
            <a:r>
              <a:rPr lang="fr-FR" sz="2400" dirty="0">
                <a:solidFill>
                  <a:srgbClr val="FF0000"/>
                </a:solidFill>
              </a:rPr>
              <a:t>causes</a:t>
            </a:r>
            <a:r>
              <a:rPr lang="fr-FR" sz="2400" dirty="0"/>
              <a:t> de son apparition.</a:t>
            </a:r>
          </a:p>
          <a:p>
            <a:pPr algn="just">
              <a:lnSpc>
                <a:spcPct val="150000"/>
              </a:lnSpc>
            </a:pPr>
            <a:r>
              <a:rPr lang="fr-FR" sz="2400" dirty="0"/>
              <a:t>Possibilité d’</a:t>
            </a:r>
            <a:r>
              <a:rPr lang="fr-FR" sz="2400" dirty="0">
                <a:solidFill>
                  <a:srgbClr val="FF0000"/>
                </a:solidFill>
              </a:rPr>
              <a:t>anticiper</a:t>
            </a:r>
            <a:r>
              <a:rPr lang="fr-FR" sz="2400" dirty="0"/>
              <a:t> sur le </a:t>
            </a:r>
            <a:r>
              <a:rPr lang="fr-FR" sz="2400" dirty="0">
                <a:solidFill>
                  <a:srgbClr val="FF0000"/>
                </a:solidFill>
              </a:rPr>
              <a:t>phénomène</a:t>
            </a:r>
            <a:r>
              <a:rPr lang="fr-FR" sz="2400" dirty="0"/>
              <a:t>, d’anticiper son </a:t>
            </a:r>
            <a:r>
              <a:rPr lang="fr-FR" sz="2400" dirty="0">
                <a:solidFill>
                  <a:srgbClr val="FF0000"/>
                </a:solidFill>
              </a:rPr>
              <a:t>apparition</a:t>
            </a:r>
            <a:r>
              <a:rPr lang="fr-FR" sz="2400" dirty="0"/>
              <a:t> ou de </a:t>
            </a:r>
            <a:r>
              <a:rPr lang="fr-FR" sz="2400" dirty="0">
                <a:solidFill>
                  <a:srgbClr val="FF0000"/>
                </a:solidFill>
              </a:rPr>
              <a:t>prédire</a:t>
            </a:r>
            <a:r>
              <a:rPr lang="fr-FR" sz="2400" dirty="0"/>
              <a:t> son arrivée, de </a:t>
            </a:r>
            <a:r>
              <a:rPr lang="fr-FR" sz="2400" dirty="0">
                <a:solidFill>
                  <a:srgbClr val="FF0000"/>
                </a:solidFill>
              </a:rPr>
              <a:t>décrire</a:t>
            </a:r>
            <a:r>
              <a:rPr lang="fr-FR" sz="2400" dirty="0"/>
              <a:t> les signes de son apparition .</a:t>
            </a:r>
          </a:p>
          <a:p>
            <a:pPr algn="just">
              <a:lnSpc>
                <a:spcPct val="150000"/>
              </a:lnSpc>
            </a:pPr>
            <a:r>
              <a:rPr lang="fr-FR" sz="2400" dirty="0"/>
              <a:t>Pouvoir </a:t>
            </a:r>
            <a:r>
              <a:rPr lang="fr-FR" sz="2400" dirty="0">
                <a:solidFill>
                  <a:srgbClr val="FF0000"/>
                </a:solidFill>
              </a:rPr>
              <a:t>créer</a:t>
            </a:r>
            <a:r>
              <a:rPr lang="fr-FR" sz="2400" dirty="0"/>
              <a:t> à volonté le phénomène: </a:t>
            </a:r>
            <a:r>
              <a:rPr lang="fr-FR" sz="2400" dirty="0">
                <a:solidFill>
                  <a:srgbClr val="FF0000"/>
                </a:solidFill>
              </a:rPr>
              <a:t>expérimentalement</a:t>
            </a:r>
            <a:r>
              <a:rPr lang="fr-FR" sz="2400" dirty="0"/>
              <a:t>, je reconstruis la situation pour recréer le phénomène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3965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12F7030-AE63-4D64-BC99-257885C56B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6875" y="-1150512"/>
            <a:ext cx="3778250" cy="3778250"/>
          </a:xfr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9CA26A8-462E-4817-A3E0-6E159A980214}"/>
              </a:ext>
            </a:extLst>
          </p:cNvPr>
          <p:cNvSpPr txBox="1"/>
          <p:nvPr/>
        </p:nvSpPr>
        <p:spPr>
          <a:xfrm>
            <a:off x="1071629" y="1531764"/>
            <a:ext cx="10661025" cy="5700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Il ne faut pas confondre la </a:t>
            </a:r>
            <a:r>
              <a:rPr lang="fr-FR" sz="2400" dirty="0">
                <a:solidFill>
                  <a:srgbClr val="FF0000"/>
                </a:solidFill>
              </a:rPr>
              <a:t>méthode expérimentale avec la démarche scientifique</a:t>
            </a: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(il y a aussi la méthode historique, clinique…).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méthode scientifique générale </a:t>
            </a: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s’applique à certains problèmes : (astrologie vs météorologie).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Il existe une démarche scientifique générale, commune à toutes les sciences. </a:t>
            </a:r>
          </a:p>
          <a:p>
            <a:pPr algn="just">
              <a:lnSpc>
                <a:spcPct val="150000"/>
              </a:lnSpc>
            </a:pP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On part d’un postulat, on l’ébranle, recherche de preuves…</a:t>
            </a:r>
          </a:p>
          <a:p>
            <a:pPr algn="just">
              <a:lnSpc>
                <a:spcPct val="200000"/>
              </a:lnSpc>
            </a:pPr>
            <a:endParaRPr lang="fr-F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540385" algn="just">
              <a:lnSpc>
                <a:spcPct val="200000"/>
              </a:lnSpc>
            </a:pPr>
            <a:endParaRPr lang="fr-F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499C5A1B-38A5-4F88-A7AC-6751111A570B}"/>
              </a:ext>
            </a:extLst>
          </p:cNvPr>
          <p:cNvSpPr/>
          <p:nvPr/>
        </p:nvSpPr>
        <p:spPr>
          <a:xfrm>
            <a:off x="1249617" y="5326236"/>
            <a:ext cx="935619" cy="4893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4630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0FE074-81DD-471F-8EC0-34D8FA55F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0" y="485105"/>
            <a:ext cx="10403446" cy="6173272"/>
          </a:xfrm>
        </p:spPr>
        <p:txBody>
          <a:bodyPr>
            <a:normAutofit/>
          </a:bodyPr>
          <a:lstStyle/>
          <a:p>
            <a:pPr indent="540385" algn="just">
              <a:lnSpc>
                <a:spcPct val="150000"/>
              </a:lnSpc>
            </a:pPr>
            <a:r>
              <a:rPr lang="fr-FR" sz="2400" dirty="0"/>
              <a:t>Elle consiste d’abord à formuler des hypothèses, et ensuite de les mettre à l’épreuve. </a:t>
            </a:r>
          </a:p>
          <a:p>
            <a:pPr indent="540385" algn="just">
              <a:lnSpc>
                <a:spcPct val="150000"/>
              </a:lnSpc>
            </a:pPr>
            <a:r>
              <a:rPr lang="fr-FR" sz="2400" dirty="0"/>
              <a:t>On se donne toutes les chances de prouver que ce que j’avance est faux.</a:t>
            </a:r>
          </a:p>
          <a:p>
            <a:pPr indent="540385" algn="just">
              <a:lnSpc>
                <a:spcPct val="150000"/>
              </a:lnSpc>
            </a:pPr>
            <a:r>
              <a:rPr lang="fr-FR" sz="2400" dirty="0">
                <a:solidFill>
                  <a:srgbClr val="FF0000"/>
                </a:solidFill>
              </a:rPr>
              <a:t>Cette démarche générale est indépendante de l’objet d’étude.</a:t>
            </a:r>
          </a:p>
          <a:p>
            <a:pPr indent="540385" algn="just">
              <a:lnSpc>
                <a:spcPct val="150000"/>
              </a:lnSpc>
            </a:pPr>
            <a:r>
              <a:rPr lang="fr-FR" sz="2400" dirty="0"/>
              <a:t>Chaque discipline scientifique se caractérise par un ensemble de problèmes.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8451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23E2AB-6692-44EC-9B37-B8BFD18EB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746" y="2384738"/>
            <a:ext cx="10999363" cy="410621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fr-FR" sz="2400" dirty="0"/>
              <a:t>      Une science peut donc être définie comme une </a:t>
            </a:r>
            <a:r>
              <a:rPr lang="fr-FR" sz="2400" b="1" dirty="0">
                <a:solidFill>
                  <a:srgbClr val="FF0000"/>
                </a:solidFill>
              </a:rPr>
              <a:t>discipline utilisant la démarche scientifique dans le but de découvrir des régularités dans son objet d’étude.</a:t>
            </a:r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6B28BB6E-40F2-418A-9B06-1296F7D9D194}"/>
              </a:ext>
            </a:extLst>
          </p:cNvPr>
          <p:cNvSpPr/>
          <p:nvPr/>
        </p:nvSpPr>
        <p:spPr>
          <a:xfrm>
            <a:off x="535936" y="2621673"/>
            <a:ext cx="935619" cy="4893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2904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6E5A01-015D-42F0-92DB-18C9FC4FB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585473"/>
            <a:ext cx="9654616" cy="1280890"/>
          </a:xfrm>
        </p:spPr>
        <p:txBody>
          <a:bodyPr>
            <a:normAutofit fontScale="90000"/>
          </a:bodyPr>
          <a:lstStyle/>
          <a:p>
            <a:r>
              <a:rPr lang="fr-FR" dirty="0"/>
              <a:t>Postulats de base de la démarche scientifique.</a:t>
            </a:r>
            <a:br>
              <a:rPr lang="fr-FR" dirty="0"/>
            </a:b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CE897F9-B9A3-4E06-873D-137A64F1E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228" y="1866363"/>
            <a:ext cx="10755050" cy="405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24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06EE6B-371D-4641-962D-D0D0D3300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49867"/>
            <a:ext cx="8911687" cy="1280890"/>
          </a:xfrm>
        </p:spPr>
        <p:txBody>
          <a:bodyPr/>
          <a:lstStyle/>
          <a:p>
            <a:r>
              <a:rPr lang="fr-FR" dirty="0"/>
              <a:t>Déterminisme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6EABF8-5604-4DD0-92A6-6F459CD11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5848" y="2184040"/>
            <a:ext cx="9980301" cy="4525851"/>
          </a:xfrm>
        </p:spPr>
        <p:txBody>
          <a:bodyPr/>
          <a:lstStyle/>
          <a:p>
            <a:pPr algn="just">
              <a:lnSpc>
                <a:spcPct val="200000"/>
              </a:lnSpc>
            </a:pPr>
            <a:r>
              <a:rPr lang="fr-FR" sz="2400" dirty="0"/>
              <a:t>Postules-en un certain nombre de règles, de lois? </a:t>
            </a:r>
          </a:p>
          <a:p>
            <a:pPr algn="just">
              <a:lnSpc>
                <a:spcPct val="200000"/>
              </a:lnSpc>
            </a:pPr>
            <a:r>
              <a:rPr lang="fr-FR" sz="2400" dirty="0"/>
              <a:t>On accepte, </a:t>
            </a:r>
            <a:r>
              <a:rPr lang="fr-FR" sz="2400" dirty="0">
                <a:solidFill>
                  <a:srgbClr val="FF0000"/>
                </a:solidFill>
              </a:rPr>
              <a:t>provisoirement</a:t>
            </a:r>
            <a:r>
              <a:rPr lang="fr-FR" sz="2400" dirty="0"/>
              <a:t>, des régularités. </a:t>
            </a:r>
          </a:p>
          <a:p>
            <a:pPr algn="just">
              <a:lnSpc>
                <a:spcPct val="200000"/>
              </a:lnSpc>
            </a:pPr>
            <a:r>
              <a:rPr lang="fr-FR" sz="2400" dirty="0"/>
              <a:t>On fait émerger des régularités.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2555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3E504D-6D29-45E5-BEB8-C6794070C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24110"/>
            <a:ext cx="8911687" cy="1280890"/>
          </a:xfrm>
        </p:spPr>
        <p:txBody>
          <a:bodyPr/>
          <a:lstStyle/>
          <a:p>
            <a:r>
              <a:rPr lang="fr-FR" dirty="0"/>
              <a:t>Empirisme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C2D3A57-A8E5-4847-A8AB-56310CC53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0156" y="2133042"/>
            <a:ext cx="9822041" cy="4100848"/>
          </a:xfrm>
        </p:spPr>
        <p:txBody>
          <a:bodyPr/>
          <a:lstStyle/>
          <a:p>
            <a:pPr algn="just">
              <a:lnSpc>
                <a:spcPct val="200000"/>
              </a:lnSpc>
            </a:pPr>
            <a:r>
              <a:rPr lang="fr-FR" sz="2400" dirty="0"/>
              <a:t>Pour que mon point de vue ne soit pas mis en tort, il faut que des </a:t>
            </a:r>
            <a:r>
              <a:rPr lang="fr-FR" sz="2400" dirty="0">
                <a:solidFill>
                  <a:srgbClr val="FF0000"/>
                </a:solidFill>
              </a:rPr>
              <a:t>faits viennent les confirmer</a:t>
            </a:r>
            <a:r>
              <a:rPr lang="fr-FR" sz="2400" dirty="0"/>
              <a:t>. </a:t>
            </a:r>
          </a:p>
          <a:p>
            <a:pPr algn="just">
              <a:lnSpc>
                <a:spcPct val="200000"/>
              </a:lnSpc>
            </a:pPr>
            <a:r>
              <a:rPr lang="fr-FR" sz="2400" dirty="0"/>
              <a:t>On ne peut pas inventer des données, il faut aller </a:t>
            </a:r>
            <a:r>
              <a:rPr lang="fr-FR" sz="2400" dirty="0">
                <a:solidFill>
                  <a:srgbClr val="FF0000"/>
                </a:solidFill>
              </a:rPr>
              <a:t>les chercher</a:t>
            </a:r>
            <a:r>
              <a:rPr lang="fr-FR" sz="2400" dirty="0"/>
              <a:t>.</a:t>
            </a:r>
          </a:p>
          <a:p>
            <a:pPr>
              <a:lnSpc>
                <a:spcPct val="200000"/>
              </a:lnSpc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6685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430102-6FE6-421A-9876-F0C26C483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62747"/>
            <a:ext cx="8911687" cy="1280890"/>
          </a:xfrm>
        </p:spPr>
        <p:txBody>
          <a:bodyPr/>
          <a:lstStyle/>
          <a:p>
            <a:r>
              <a:rPr lang="fr-FR" dirty="0"/>
              <a:t>Intégration théorique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7BC3F8-7B63-4DE8-B038-6792DB316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0156" y="2197994"/>
            <a:ext cx="10118255" cy="4447504"/>
          </a:xfrm>
        </p:spPr>
        <p:txBody>
          <a:bodyPr/>
          <a:lstStyle/>
          <a:p>
            <a:pPr algn="just">
              <a:lnSpc>
                <a:spcPct val="200000"/>
              </a:lnSpc>
            </a:pPr>
            <a:r>
              <a:rPr lang="fr-FR" sz="2400" dirty="0"/>
              <a:t>On se situe à l’intérieur de théories qui existent aujourd’hui, sur lesquelles on s’appui, qui fait que les données en peuvent ne être discuté ni en amont par rapport à ce qui a été fait avant ni en aval.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2911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832A9F-ECC2-4220-A576-28C291EF5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96076"/>
            <a:ext cx="8911687" cy="1280890"/>
          </a:xfrm>
        </p:spPr>
        <p:txBody>
          <a:bodyPr/>
          <a:lstStyle/>
          <a:p>
            <a:r>
              <a:rPr lang="fr-FR" dirty="0"/>
              <a:t>Plan: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B548E6-4F40-4160-8CE7-9FD4189E7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0157" y="736520"/>
            <a:ext cx="10551844" cy="6121479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fr-FR" sz="3000" dirty="0"/>
              <a:t>Introduction à la recherche: généralité, méthodes et étapes</a:t>
            </a:r>
          </a:p>
          <a:p>
            <a:pPr algn="just">
              <a:lnSpc>
                <a:spcPct val="170000"/>
              </a:lnSpc>
            </a:pPr>
            <a:r>
              <a:rPr lang="fr-FR" sz="3000" dirty="0"/>
              <a:t>Objectifs</a:t>
            </a:r>
          </a:p>
          <a:p>
            <a:pPr algn="just">
              <a:lnSpc>
                <a:spcPct val="170000"/>
              </a:lnSpc>
            </a:pPr>
            <a:r>
              <a:rPr lang="fr-FR" sz="3000" dirty="0"/>
              <a:t>Définitions</a:t>
            </a:r>
          </a:p>
          <a:p>
            <a:pPr algn="just">
              <a:lnSpc>
                <a:spcPct val="170000"/>
              </a:lnSpc>
            </a:pPr>
            <a:r>
              <a:rPr lang="fr-FR" sz="3000" dirty="0"/>
              <a:t>Approches </a:t>
            </a:r>
          </a:p>
          <a:p>
            <a:pPr algn="just">
              <a:lnSpc>
                <a:spcPct val="170000"/>
              </a:lnSpc>
              <a:spcAft>
                <a:spcPts val="800"/>
              </a:spcAft>
            </a:pPr>
            <a:r>
              <a:rPr lang="fr-FR" sz="3000" dirty="0"/>
              <a:t>Différences entre recherche qualitative et recherche quantitative</a:t>
            </a:r>
          </a:p>
          <a:p>
            <a:pPr algn="just">
              <a:lnSpc>
                <a:spcPct val="170000"/>
              </a:lnSpc>
              <a:spcAft>
                <a:spcPts val="800"/>
              </a:spcAft>
            </a:pPr>
            <a:r>
              <a:rPr lang="fr-FR" sz="3000" dirty="0"/>
              <a:t>Collecte des données qualitatifs</a:t>
            </a:r>
          </a:p>
          <a:p>
            <a:pPr algn="just">
              <a:lnSpc>
                <a:spcPct val="170000"/>
              </a:lnSpc>
              <a:spcAft>
                <a:spcPts val="800"/>
              </a:spcAft>
            </a:pPr>
            <a:r>
              <a:rPr lang="fr-FR" sz="3000" dirty="0"/>
              <a:t>Analyse des données qualitatives </a:t>
            </a:r>
          </a:p>
          <a:p>
            <a:pPr algn="just">
              <a:lnSpc>
                <a:spcPct val="170000"/>
              </a:lnSpc>
              <a:spcAft>
                <a:spcPts val="800"/>
              </a:spcAft>
            </a:pPr>
            <a:r>
              <a:rPr lang="fr-FR" sz="3000" dirty="0"/>
              <a:t>Interprétation des données qualitatives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33941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375FCB-3DDB-4BEA-8C9B-8E5D1F63C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24110"/>
            <a:ext cx="8911687" cy="1280890"/>
          </a:xfrm>
        </p:spPr>
        <p:txBody>
          <a:bodyPr/>
          <a:lstStyle/>
          <a:p>
            <a:r>
              <a:rPr lang="fr-FR" dirty="0"/>
              <a:t>Dimension publique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B9BFAC-8304-4E98-BAA3-8FE2474EA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6443" y="2456268"/>
            <a:ext cx="8915400" cy="3777622"/>
          </a:xfrm>
        </p:spPr>
        <p:txBody>
          <a:bodyPr/>
          <a:lstStyle/>
          <a:p>
            <a:pPr algn="just">
              <a:lnSpc>
                <a:spcPct val="200000"/>
              </a:lnSpc>
            </a:pPr>
            <a:r>
              <a:rPr lang="fr-FR" sz="2400" dirty="0"/>
              <a:t>Soutenance publique, pour être controversé.</a:t>
            </a:r>
          </a:p>
          <a:p>
            <a:pPr algn="just">
              <a:lnSpc>
                <a:spcPct val="200000"/>
              </a:lnSpc>
            </a:pPr>
            <a:r>
              <a:rPr lang="fr-FR" sz="2400" dirty="0"/>
              <a:t>C’est la première marche de la réfutabilité</a:t>
            </a:r>
            <a:r>
              <a:rPr lang="fr-FR" sz="1800" dirty="0">
                <a:solidFill>
                  <a:srgbClr val="000000"/>
                </a:solidFill>
                <a:effectLst/>
                <a:latin typeface="Thorndale"/>
                <a:ea typeface="HG Mincho Light J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05329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95010-6A6D-482B-B3D2-7E36EE5CF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11231"/>
            <a:ext cx="10414469" cy="1280890"/>
          </a:xfrm>
        </p:spPr>
        <p:txBody>
          <a:bodyPr>
            <a:normAutofit/>
          </a:bodyPr>
          <a:lstStyle/>
          <a:p>
            <a:r>
              <a:rPr lang="fr-FR" sz="3400" dirty="0"/>
              <a:t>Les grandes étapes de la démarche scientifique</a:t>
            </a:r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751186A3-F7CD-4822-BF78-E315408E6C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9758047"/>
              </p:ext>
            </p:extLst>
          </p:nvPr>
        </p:nvGraphicFramePr>
        <p:xfrm>
          <a:off x="1636443" y="1892120"/>
          <a:ext cx="9825753" cy="4598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278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7B067B6-B302-40A3-A835-42CBFB719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858" y="287955"/>
            <a:ext cx="10444767" cy="628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3733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9863D15E-22E6-412A-84CD-7BAA54EEAF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2342573"/>
              </p:ext>
            </p:extLst>
          </p:nvPr>
        </p:nvGraphicFramePr>
        <p:xfrm>
          <a:off x="1442434" y="988454"/>
          <a:ext cx="10049300" cy="4881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AutoShape 2">
            <a:extLst>
              <a:ext uri="{FF2B5EF4-FFF2-40B4-BE49-F238E27FC236}">
                <a16:creationId xmlns:a16="http://schemas.microsoft.com/office/drawing/2014/main" id="{59086973-DB9E-4E87-A64A-49803CD4DC58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1766166" y="4404574"/>
            <a:ext cx="9401835" cy="1738647"/>
          </a:xfrm>
          <a:prstGeom prst="curvedDownArrow">
            <a:avLst>
              <a:gd name="adj1" fmla="val 98744"/>
              <a:gd name="adj2" fmla="val 221635"/>
              <a:gd name="adj3" fmla="val 74236"/>
            </a:avLst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05453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9CDBA63-2611-42B9-A920-E4D6CED85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D3379EE5-8D58-47E7-81F7-7C77AD9D36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9699631"/>
              </p:ext>
            </p:extLst>
          </p:nvPr>
        </p:nvGraphicFramePr>
        <p:xfrm>
          <a:off x="1455312" y="1030130"/>
          <a:ext cx="10049300" cy="4881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utoShape 2">
            <a:extLst>
              <a:ext uri="{FF2B5EF4-FFF2-40B4-BE49-F238E27FC236}">
                <a16:creationId xmlns:a16="http://schemas.microsoft.com/office/drawing/2014/main" id="{EE0EC640-3493-4148-BD60-5F1344D3EA58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1455312" y="4417455"/>
            <a:ext cx="9942491" cy="1738646"/>
          </a:xfrm>
          <a:prstGeom prst="curvedDownArrow">
            <a:avLst>
              <a:gd name="adj1" fmla="val 98744"/>
              <a:gd name="adj2" fmla="val 221635"/>
              <a:gd name="adj3" fmla="val 74236"/>
            </a:avLst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37289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02D254-49C7-47BE-8773-BF3EBE36F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598353"/>
            <a:ext cx="8911687" cy="1280890"/>
          </a:xfrm>
        </p:spPr>
        <p:txBody>
          <a:bodyPr/>
          <a:lstStyle/>
          <a:p>
            <a:r>
              <a:rPr lang="fr-FR" dirty="0"/>
              <a:t>La planification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A8C0268-FD54-4B88-A066-7591042C2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076" y="1238798"/>
            <a:ext cx="9281846" cy="5081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7960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69E8C8-8969-4578-B29C-CB2295BA2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49868"/>
            <a:ext cx="10440227" cy="1280890"/>
          </a:xfrm>
        </p:spPr>
        <p:txBody>
          <a:bodyPr/>
          <a:lstStyle/>
          <a:p>
            <a:r>
              <a:rPr lang="fr-FR" dirty="0"/>
              <a:t>Les modes de recherche: mode opérationnel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FF7CE2C-FC4D-49F8-9AC8-1557B0CC0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099" y="1522925"/>
            <a:ext cx="8403801" cy="514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755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79ADF9-3313-4051-ADAB-6A07F11ED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24110"/>
            <a:ext cx="10337196" cy="1280890"/>
          </a:xfrm>
        </p:spPr>
        <p:txBody>
          <a:bodyPr/>
          <a:lstStyle/>
          <a:p>
            <a:r>
              <a:rPr lang="fr-FR" dirty="0"/>
              <a:t>Les modes de recherche: mode </a:t>
            </a:r>
            <a:r>
              <a:rPr lang="fr-FR" dirty="0" err="1"/>
              <a:t>artéfactiel</a:t>
            </a:r>
            <a:endParaRPr lang="fr-FR" dirty="0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5354AA7D-ABD3-4B7F-B3EE-EBC2F8F41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209" y="1501663"/>
            <a:ext cx="7671582" cy="524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4300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3FB7F0-0EAF-4E3F-A8F4-8E55438E6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24110"/>
            <a:ext cx="8911687" cy="1280890"/>
          </a:xfrm>
        </p:spPr>
        <p:txBody>
          <a:bodyPr/>
          <a:lstStyle/>
          <a:p>
            <a:r>
              <a:rPr lang="fr-FR" dirty="0"/>
              <a:t>Modèle théorique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701A7A5-ACF1-494A-92CA-C7E4CA172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842" y="1290513"/>
            <a:ext cx="7878316" cy="538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6556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C354AC-3407-4F5C-9D29-07120A297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36989"/>
            <a:ext cx="8911687" cy="1280890"/>
          </a:xfrm>
        </p:spPr>
        <p:txBody>
          <a:bodyPr/>
          <a:lstStyle/>
          <a:p>
            <a:r>
              <a:rPr lang="fr-FR" dirty="0"/>
              <a:t>Les trois niveaux de la théorie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694CBD-3FBE-44AA-A503-C0BF47210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7553" y="1674254"/>
            <a:ext cx="10766616" cy="4971245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fr-FR" sz="2400" b="1" dirty="0"/>
              <a:t>Théories génériques interprétées </a:t>
            </a:r>
            <a:r>
              <a:rPr lang="fr-FR" sz="2400" dirty="0"/>
              <a:t>: conçu à une échelle de généralité. On ne peut plus les mettre à l’épreuve ni conceptuelle ni empiriquement aujourd’hui. Ce sont des théories dans les quelles sont emboîtés des sous-ensemble de théorie. On en les discute plus.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068C261-E839-4CF2-8D1E-0408A3500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296" y="3994726"/>
            <a:ext cx="3981848" cy="265077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A0054E4-583D-432C-844A-7F9644739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5321" y="3994725"/>
            <a:ext cx="2650773" cy="265077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533664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75C845-D6ED-4A75-8024-FA0FD72B8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24110"/>
            <a:ext cx="8911687" cy="1280890"/>
          </a:xfrm>
        </p:spPr>
        <p:txBody>
          <a:bodyPr/>
          <a:lstStyle/>
          <a:p>
            <a:r>
              <a:rPr lang="fr-FR" dirty="0"/>
              <a:t>Objectifs du cours</a:t>
            </a:r>
            <a:br>
              <a:rPr lang="fr-F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3F9F68-F539-4873-919F-F2C3DA3D7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667" y="1657081"/>
            <a:ext cx="11045501" cy="4975539"/>
          </a:xfrm>
        </p:spPr>
        <p:txBody>
          <a:bodyPr>
            <a:normAutofit fontScale="92500" lnSpcReduction="10000"/>
          </a:bodyPr>
          <a:lstStyle/>
          <a:p>
            <a:pPr marL="342900" lvl="0" indent="-342900" algn="just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fr-FR" sz="2600" dirty="0"/>
              <a:t>Préambule: la recherche scientifique</a:t>
            </a:r>
          </a:p>
          <a:p>
            <a:pPr marL="342900" lvl="0" indent="-342900" algn="just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fr-FR" sz="2600" dirty="0"/>
              <a:t>Savoir ce qu’est une approche qualitative dans la méthodologie de la recherche.</a:t>
            </a:r>
          </a:p>
          <a:p>
            <a:pPr marL="342900" lvl="0" indent="-342900" algn="just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fr-FR" sz="2600" dirty="0"/>
              <a:t>Savoir les types de recherches qualitatives.</a:t>
            </a:r>
          </a:p>
          <a:p>
            <a:pPr marL="342900" lvl="0" indent="-342900" algn="just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fr-FR" sz="2600" dirty="0"/>
              <a:t>Connaitre les étapes d’une approche qualitative.</a:t>
            </a:r>
          </a:p>
          <a:p>
            <a:pPr marL="342900" lvl="0" indent="-342900" algn="just">
              <a:lnSpc>
                <a:spcPct val="20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FR" sz="2600" dirty="0"/>
              <a:t>Connaitre la démarche d’analyse qualitative.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52902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9EB424-4D35-47D5-A5D7-42EC54A64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4056" y="567743"/>
            <a:ext cx="9939807" cy="572251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fr-FR" sz="2400" b="1" dirty="0"/>
              <a:t>Théories générique semi-interprétées: </a:t>
            </a:r>
            <a:r>
              <a:rPr lang="fr-FR" sz="2400" dirty="0"/>
              <a:t>qui ne peuvent être mis à l’épreuve que conceptuellement. Par exemple les théorie de l’information en générale. </a:t>
            </a:r>
          </a:p>
          <a:p>
            <a:pPr algn="just">
              <a:lnSpc>
                <a:spcPct val="150000"/>
              </a:lnSpc>
            </a:pPr>
            <a:r>
              <a:rPr lang="fr-FR" sz="2400" dirty="0"/>
              <a:t>On atteint un niveau stable mais que ces fondements peuvent encore se discuter dans certaines occasions.</a:t>
            </a:r>
          </a:p>
          <a:p>
            <a:endParaRPr lang="fr-FR" sz="2400" b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78B8AEC-B148-40BB-BEE6-AAEBF21AC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847" y="4075497"/>
            <a:ext cx="4382305" cy="245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5335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DD1099-C0A1-4C03-BBBF-52908CCCF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3217" y="1876023"/>
            <a:ext cx="9965565" cy="577402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fr-FR" sz="2400" b="1" dirty="0"/>
              <a:t>Théories spécifiques ou modèles théoriques: </a:t>
            </a:r>
            <a:r>
              <a:rPr lang="fr-FR" sz="2400" dirty="0"/>
              <a:t>elles peuvent être mises à l’épreuve au plan empirique. </a:t>
            </a:r>
          </a:p>
          <a:p>
            <a:pPr algn="just">
              <a:lnSpc>
                <a:spcPct val="150000"/>
              </a:lnSpc>
            </a:pPr>
            <a:r>
              <a:rPr lang="fr-FR" sz="2400" dirty="0"/>
              <a:t>Elles sont à un stade où elles méritent perpétuellement d’être testées. Par exemple les modèles théorique de l’information de Schmidt (1982),</a:t>
            </a:r>
          </a:p>
        </p:txBody>
      </p:sp>
    </p:spTree>
    <p:extLst>
      <p:ext uri="{BB962C8B-B14F-4D97-AF65-F5344CB8AC3E}">
        <p14:creationId xmlns:p14="http://schemas.microsoft.com/office/powerpoint/2010/main" val="34590546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08F038-94FF-4B8A-8FB3-1CAF04A7B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36989"/>
            <a:ext cx="8911687" cy="1280890"/>
          </a:xfrm>
        </p:spPr>
        <p:txBody>
          <a:bodyPr/>
          <a:lstStyle/>
          <a:p>
            <a:r>
              <a:rPr lang="fr-FR" dirty="0"/>
              <a:t>Une hypothèse?! C’est quoi?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7A55D4-AFD8-479A-9C99-3B133C79F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948" y="2143280"/>
            <a:ext cx="10689342" cy="4598831"/>
          </a:xfrm>
        </p:spPr>
        <p:txBody>
          <a:bodyPr/>
          <a:lstStyle/>
          <a:p>
            <a:pPr algn="just">
              <a:lnSpc>
                <a:spcPct val="200000"/>
              </a:lnSpc>
            </a:pPr>
            <a:r>
              <a:rPr lang="fr-FR" sz="2400" dirty="0"/>
              <a:t>Des prédictions, </a:t>
            </a:r>
          </a:p>
          <a:p>
            <a:pPr algn="just">
              <a:lnSpc>
                <a:spcPct val="200000"/>
              </a:lnSpc>
            </a:pPr>
            <a:r>
              <a:rPr lang="fr-FR" sz="2400" dirty="0"/>
              <a:t>Des anticipations théorisées, </a:t>
            </a:r>
          </a:p>
          <a:p>
            <a:pPr algn="just">
              <a:lnSpc>
                <a:spcPct val="200000"/>
              </a:lnSpc>
            </a:pPr>
            <a:r>
              <a:rPr lang="fr-FR" sz="2400" dirty="0"/>
              <a:t>Des paris raisonnés sur le fonctionnement du réel avant que le réel ne se passe.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166F142-1FEA-40E1-BBF7-BECC74948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6293" y="15023"/>
            <a:ext cx="3805707" cy="38057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40435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31C240-C0C2-4ABD-9542-2E2F03358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24110"/>
            <a:ext cx="8911687" cy="1280890"/>
          </a:xfrm>
        </p:spPr>
        <p:txBody>
          <a:bodyPr/>
          <a:lstStyle/>
          <a:p>
            <a:r>
              <a:rPr lang="fr-FR" dirty="0"/>
              <a:t>Hypothèse et théorie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F9B5A757-D0AD-4BC2-80C3-381B37F99D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213486"/>
              </p:ext>
            </p:extLst>
          </p:nvPr>
        </p:nvGraphicFramePr>
        <p:xfrm>
          <a:off x="1075509" y="1760113"/>
          <a:ext cx="10040982" cy="4473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02628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23AD6E-3F7A-46C9-A37C-5CF99ABEA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36989"/>
            <a:ext cx="8911687" cy="1280890"/>
          </a:xfrm>
        </p:spPr>
        <p:txBody>
          <a:bodyPr/>
          <a:lstStyle/>
          <a:p>
            <a:r>
              <a:rPr lang="fr-FR" dirty="0"/>
              <a:t>Les niveaux d’hypothèse</a:t>
            </a:r>
          </a:p>
        </p:txBody>
      </p:sp>
      <p:sp>
        <p:nvSpPr>
          <p:cNvPr id="4" name="Triangle isocèle 3">
            <a:extLst>
              <a:ext uri="{FF2B5EF4-FFF2-40B4-BE49-F238E27FC236}">
                <a16:creationId xmlns:a16="http://schemas.microsoft.com/office/drawing/2014/main" id="{12668522-F7F0-49B2-9741-FBD56ED0EEE9}"/>
              </a:ext>
            </a:extLst>
          </p:cNvPr>
          <p:cNvSpPr/>
          <p:nvPr/>
        </p:nvSpPr>
        <p:spPr>
          <a:xfrm>
            <a:off x="8306872" y="1917879"/>
            <a:ext cx="3679313" cy="4082603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hypothèse de recherche ou de travail</a:t>
            </a:r>
          </a:p>
        </p:txBody>
      </p:sp>
      <p:sp>
        <p:nvSpPr>
          <p:cNvPr id="7" name="Triangle isocèle 6">
            <a:extLst>
              <a:ext uri="{FF2B5EF4-FFF2-40B4-BE49-F238E27FC236}">
                <a16:creationId xmlns:a16="http://schemas.microsoft.com/office/drawing/2014/main" id="{B0611371-4CA9-4C4B-8707-369184BCCAAE}"/>
              </a:ext>
            </a:extLst>
          </p:cNvPr>
          <p:cNvSpPr/>
          <p:nvPr/>
        </p:nvSpPr>
        <p:spPr>
          <a:xfrm>
            <a:off x="643446" y="1917879"/>
            <a:ext cx="3679313" cy="4082603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Hypothèse de haut niveau ou générale</a:t>
            </a:r>
          </a:p>
        </p:txBody>
      </p:sp>
      <p:sp>
        <p:nvSpPr>
          <p:cNvPr id="8" name="Triangle isocèle 7">
            <a:extLst>
              <a:ext uri="{FF2B5EF4-FFF2-40B4-BE49-F238E27FC236}">
                <a16:creationId xmlns:a16="http://schemas.microsoft.com/office/drawing/2014/main" id="{38EDBBD0-8FB3-49F0-ABDE-E1B535918E64}"/>
              </a:ext>
            </a:extLst>
          </p:cNvPr>
          <p:cNvSpPr/>
          <p:nvPr/>
        </p:nvSpPr>
        <p:spPr>
          <a:xfrm>
            <a:off x="4475159" y="1917879"/>
            <a:ext cx="3679313" cy="4082603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Hypothèse de théorie intermédiaire</a:t>
            </a:r>
          </a:p>
        </p:txBody>
      </p:sp>
    </p:spTree>
    <p:extLst>
      <p:ext uri="{BB962C8B-B14F-4D97-AF65-F5344CB8AC3E}">
        <p14:creationId xmlns:p14="http://schemas.microsoft.com/office/powerpoint/2010/main" val="26279449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9F161B-6404-4275-847C-D788819EA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49868"/>
            <a:ext cx="8911687" cy="1280890"/>
          </a:xfrm>
        </p:spPr>
        <p:txBody>
          <a:bodyPr/>
          <a:lstStyle/>
          <a:p>
            <a:r>
              <a:rPr lang="fr-FR" dirty="0"/>
              <a:t>Les formes d’hypothèse 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5994EAED-E309-4433-8414-5402AAB2E9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3220736"/>
              </p:ext>
            </p:extLst>
          </p:nvPr>
        </p:nvGraphicFramePr>
        <p:xfrm>
          <a:off x="1636443" y="2159358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78534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ADE500-F4CE-4DC7-831B-133E36281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24110"/>
            <a:ext cx="8911687" cy="1280890"/>
          </a:xfrm>
        </p:spPr>
        <p:txBody>
          <a:bodyPr/>
          <a:lstStyle/>
          <a:p>
            <a:r>
              <a:rPr lang="fr-FR" dirty="0"/>
              <a:t>Quelle méthode choisir?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B2F5FCF-60BA-44F0-B56B-E6CBF8A871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25364" y="0"/>
            <a:ext cx="4466636" cy="2975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30D0436B-F9B8-4AB7-9CD2-92DDDE57F2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1469056"/>
              </p:ext>
            </p:extLst>
          </p:nvPr>
        </p:nvGraphicFramePr>
        <p:xfrm>
          <a:off x="832305" y="1905000"/>
          <a:ext cx="6893059" cy="4773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556920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F0995C-889D-4CA3-BA22-CD9C12916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599121"/>
            <a:ext cx="8911687" cy="770843"/>
          </a:xfrm>
        </p:spPr>
        <p:txBody>
          <a:bodyPr>
            <a:normAutofit fontScale="9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dirty="0"/>
              <a:t>Qu’est ce qu’une recherche qualitative?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CD3ACB-F7F0-48B7-BF10-918CD561D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60" y="1798749"/>
            <a:ext cx="11191740" cy="229673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fr-FR" sz="2600" dirty="0"/>
              <a:t>La recherche qualitative englobe toutes les formes de recherche qui ne sont pas basée sur des chiffres, telles que les textes et les histoires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3F68635-A818-40E7-A921-E5689950D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6477" y="3497827"/>
            <a:ext cx="2296733" cy="2296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288D3DF-0B5F-4BD6-B231-3AA9CC329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283" y="3841984"/>
            <a:ext cx="2727959" cy="173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B5B1F96-0F42-413F-A55F-75CBE69E0C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8995" y="3429000"/>
            <a:ext cx="3213716" cy="2434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2560111-E104-4D9E-993A-ACAC37E959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4281" y="3804352"/>
            <a:ext cx="1683684" cy="1683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388201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D512D3-DAF2-4FC0-98AD-E01914A3F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744" y="1347006"/>
            <a:ext cx="10624512" cy="49894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lang="fr-FR" sz="2600" dirty="0"/>
              <a:t>En sciences humaines, la fonction de données qualitatives est également étroitement liée à de nombreux modèles qui tentent d’accroitre une perspective de la réalité.</a:t>
            </a:r>
          </a:p>
          <a:p>
            <a:pPr>
              <a:lnSpc>
                <a:spcPct val="200000"/>
              </a:lnSpc>
            </a:pPr>
            <a:r>
              <a:rPr lang="fr-FR" sz="2600" dirty="0"/>
              <a:t>La recherche qualitative étudie les gens dans </a:t>
            </a:r>
            <a:r>
              <a:rPr lang="fr-FR" sz="2600" dirty="0">
                <a:solidFill>
                  <a:srgbClr val="FF0000"/>
                </a:solidFill>
              </a:rPr>
              <a:t>leur environnement </a:t>
            </a:r>
            <a:r>
              <a:rPr lang="fr-FR" sz="2600" dirty="0"/>
              <a:t>naturel plutôt que dans des cadres artificiels ou expérimentaux. </a:t>
            </a:r>
          </a:p>
          <a:p>
            <a:pPr>
              <a:lnSpc>
                <a:spcPct val="200000"/>
              </a:lnSpc>
            </a:pPr>
            <a:r>
              <a:rPr lang="fr-FR" sz="2600" dirty="0">
                <a:solidFill>
                  <a:srgbClr val="FF0000"/>
                </a:solidFill>
              </a:rPr>
              <a:t>Les expériences </a:t>
            </a:r>
            <a:r>
              <a:rPr lang="fr-FR" sz="2600" dirty="0"/>
              <a:t>sont si strictement liées à </a:t>
            </a:r>
            <a:r>
              <a:rPr lang="fr-FR" sz="2600" dirty="0">
                <a:solidFill>
                  <a:srgbClr val="FF0000"/>
                </a:solidFill>
              </a:rPr>
              <a:t>la vie quotidienne</a:t>
            </a:r>
            <a:r>
              <a:rPr lang="fr-FR" sz="2600" dirty="0"/>
              <a:t>, il est moins utile de les étudier dans un cadre contrôlé ou expérimental.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11696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CADD042A-0592-4AE6-BBEF-451C6D810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599121"/>
            <a:ext cx="8911687" cy="770843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dirty="0"/>
              <a:t>Définition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3C4266-6AB4-4B14-A4B2-D88293AF3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855" y="1820724"/>
            <a:ext cx="11346287" cy="5488036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fr-FR" sz="2800" dirty="0"/>
              <a:t> « l'étude de la </a:t>
            </a:r>
            <a:r>
              <a:rPr lang="fr-FR" sz="2800" dirty="0">
                <a:solidFill>
                  <a:srgbClr val="FF0000"/>
                </a:solidFill>
              </a:rPr>
              <a:t>nature des phénomènes</a:t>
            </a:r>
            <a:r>
              <a:rPr lang="fr-FR" sz="2800" dirty="0"/>
              <a:t>, y compris leur </a:t>
            </a:r>
            <a:r>
              <a:rPr lang="fr-FR" sz="2800" dirty="0">
                <a:solidFill>
                  <a:srgbClr val="FF0000"/>
                </a:solidFill>
              </a:rPr>
              <a:t>qualité</a:t>
            </a:r>
            <a:r>
              <a:rPr lang="fr-FR" sz="2800" dirty="0"/>
              <a:t>, leurs </a:t>
            </a:r>
            <a:r>
              <a:rPr lang="fr-FR" sz="2800" dirty="0">
                <a:solidFill>
                  <a:srgbClr val="FF0000"/>
                </a:solidFill>
              </a:rPr>
              <a:t>différentes manifestations</a:t>
            </a:r>
            <a:r>
              <a:rPr lang="fr-FR" sz="2800" dirty="0"/>
              <a:t>, le </a:t>
            </a:r>
            <a:r>
              <a:rPr lang="fr-FR" sz="2800" dirty="0">
                <a:solidFill>
                  <a:srgbClr val="FF0000"/>
                </a:solidFill>
              </a:rPr>
              <a:t>contexte</a:t>
            </a:r>
            <a:r>
              <a:rPr lang="fr-FR" sz="2800" dirty="0"/>
              <a:t> dans lequel ils apparaissent ou </a:t>
            </a:r>
            <a:r>
              <a:rPr lang="fr-FR" sz="2800" dirty="0">
                <a:solidFill>
                  <a:srgbClr val="FF0000"/>
                </a:solidFill>
              </a:rPr>
              <a:t>les perspectives </a:t>
            </a:r>
            <a:r>
              <a:rPr lang="fr-FR" sz="2800" dirty="0"/>
              <a:t>à partir desquelles ils peuvent être perçus… »</a:t>
            </a:r>
          </a:p>
        </p:txBody>
      </p:sp>
    </p:spTree>
    <p:extLst>
      <p:ext uri="{BB962C8B-B14F-4D97-AF65-F5344CB8AC3E}">
        <p14:creationId xmlns:p14="http://schemas.microsoft.com/office/powerpoint/2010/main" val="2392340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7AA510-0061-4C94-B180-0DA195486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306333"/>
            <a:ext cx="10028103" cy="788371"/>
          </a:xfrm>
        </p:spPr>
        <p:txBody>
          <a:bodyPr/>
          <a:lstStyle/>
          <a:p>
            <a:r>
              <a:rPr lang="fr-FR" dirty="0"/>
              <a:t>Objectifs des méthodes préscientifiques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387023-1C0F-488E-BE66-58D5A94A4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4559" y="1345229"/>
            <a:ext cx="10553700" cy="5512771"/>
          </a:xfrm>
        </p:spPr>
        <p:txBody>
          <a:bodyPr>
            <a:normAutofit/>
          </a:bodyPr>
          <a:lstStyle/>
          <a:p>
            <a:pPr marL="342900" lvl="0" indent="-342900" algn="just" rtl="0">
              <a:lnSpc>
                <a:spcPct val="150000"/>
              </a:lnSpc>
              <a:buFont typeface="Times New Roman" panose="02020603050405020304" pitchFamily="18" charset="0"/>
              <a:buChar char="-"/>
              <a:tabLst>
                <a:tab pos="450215" algn="l"/>
                <a:tab pos="788035" algn="l"/>
              </a:tabLst>
            </a:pPr>
            <a:r>
              <a:rPr lang="fr-FR" sz="2400" dirty="0"/>
              <a:t>Se débarrasser des prénotions, notion et concept.</a:t>
            </a:r>
          </a:p>
          <a:p>
            <a:pPr marL="342900" lvl="0" indent="-342900" algn="just" rtl="0">
              <a:lnSpc>
                <a:spcPct val="150000"/>
              </a:lnSpc>
              <a:buFont typeface="Times New Roman" panose="02020603050405020304" pitchFamily="18" charset="0"/>
              <a:buChar char="-"/>
              <a:tabLst>
                <a:tab pos="450215" algn="l"/>
                <a:tab pos="788035" algn="l"/>
              </a:tabLst>
            </a:pPr>
            <a:r>
              <a:rPr lang="fr-FR" sz="2400" dirty="0"/>
              <a:t>Se débarrasser des faux sens.</a:t>
            </a:r>
          </a:p>
          <a:p>
            <a:pPr marL="342900" lvl="0" indent="-342900" algn="just">
              <a:lnSpc>
                <a:spcPct val="150000"/>
              </a:lnSpc>
              <a:buFont typeface="Times New Roman" panose="02020603050405020304" pitchFamily="18" charset="0"/>
              <a:buChar char="-"/>
              <a:tabLst>
                <a:tab pos="450215" algn="l"/>
                <a:tab pos="788035" algn="l"/>
              </a:tabLst>
            </a:pPr>
            <a:r>
              <a:rPr lang="fr-FR" sz="2400" dirty="0"/>
              <a:t>Se débarrasser des évidences,</a:t>
            </a:r>
          </a:p>
          <a:p>
            <a:pPr marL="342900" lvl="0" indent="-342900" algn="just">
              <a:lnSpc>
                <a:spcPct val="150000"/>
              </a:lnSpc>
              <a:buFont typeface="Times New Roman" panose="02020603050405020304" pitchFamily="18" charset="0"/>
              <a:buChar char="-"/>
              <a:tabLst>
                <a:tab pos="450215" algn="l"/>
                <a:tab pos="788035" algn="l"/>
              </a:tabLst>
            </a:pPr>
            <a:r>
              <a:rPr lang="fr-FR" sz="2400" dirty="0"/>
              <a:t>Se débarrasser du sens « cultivé ».</a:t>
            </a:r>
          </a:p>
          <a:p>
            <a:pPr marL="342900" lvl="0" indent="-342900" algn="just">
              <a:lnSpc>
                <a:spcPct val="150000"/>
              </a:lnSpc>
              <a:buFont typeface="Times New Roman" panose="02020603050405020304" pitchFamily="18" charset="0"/>
              <a:buChar char="-"/>
              <a:tabLst>
                <a:tab pos="450215" algn="l"/>
                <a:tab pos="788035" algn="l"/>
              </a:tabLst>
            </a:pPr>
            <a:r>
              <a:rPr lang="fr-FR" sz="2400" dirty="0"/>
              <a:t>Se débarrasser de la psychologie de « prisunic ».</a:t>
            </a:r>
          </a:p>
          <a:p>
            <a:pPr marL="342900" lvl="0" indent="-342900" algn="just">
              <a:lnSpc>
                <a:spcPct val="150000"/>
              </a:lnSpc>
              <a:buFont typeface="Times New Roman" panose="02020603050405020304" pitchFamily="18" charset="0"/>
              <a:buChar char="-"/>
              <a:tabLst>
                <a:tab pos="450215" algn="l"/>
                <a:tab pos="788035" algn="l"/>
              </a:tabLst>
            </a:pPr>
            <a:r>
              <a:rPr lang="fr-FR" sz="2400" dirty="0"/>
              <a:t>Se débarrasser du vécu, du terrain .</a:t>
            </a:r>
          </a:p>
          <a:p>
            <a:pPr marL="342900" lvl="0" indent="-342900" algn="just">
              <a:lnSpc>
                <a:spcPct val="150000"/>
              </a:lnSpc>
              <a:buFont typeface="Times New Roman" panose="02020603050405020304" pitchFamily="18" charset="0"/>
              <a:buChar char="-"/>
              <a:tabLst>
                <a:tab pos="450215" algn="l"/>
                <a:tab pos="788035" algn="l"/>
              </a:tabLst>
            </a:pPr>
            <a:r>
              <a:rPr lang="fr-FR" sz="2400" dirty="0"/>
              <a:t>Se débarrasser de l’air du temps.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64629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9E8FB4-35E9-4D46-99B3-0643408B5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439" y="1541172"/>
            <a:ext cx="10985121" cy="4357352"/>
          </a:xfrm>
        </p:spPr>
        <p:txBody>
          <a:bodyPr>
            <a:normAutofit/>
          </a:bodyPr>
          <a:lstStyle/>
          <a:p>
            <a:pPr>
              <a:lnSpc>
                <a:spcPct val="250000"/>
              </a:lnSpc>
            </a:pPr>
            <a:r>
              <a:rPr lang="fr-FR" sz="2800" dirty="0"/>
              <a:t>« la recherche qualitative comprend généralement des données sous forme de mots plutôt que de chiffres » (Punch, 2013).</a:t>
            </a:r>
          </a:p>
        </p:txBody>
      </p:sp>
    </p:spTree>
    <p:extLst>
      <p:ext uri="{BB962C8B-B14F-4D97-AF65-F5344CB8AC3E}">
        <p14:creationId xmlns:p14="http://schemas.microsoft.com/office/powerpoint/2010/main" val="21228591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D604B9-6728-442B-A14C-33F78D204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736" y="572595"/>
            <a:ext cx="8911687" cy="1280890"/>
          </a:xfrm>
        </p:spPr>
        <p:txBody>
          <a:bodyPr/>
          <a:lstStyle/>
          <a:p>
            <a:r>
              <a:rPr lang="fr-FR" dirty="0"/>
              <a:t>Recherche qualitative et éducation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D7A6D66-8AF0-4F57-A6C2-C9715FDD1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853485"/>
            <a:ext cx="7315200" cy="384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411230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720F7F-BC08-4706-A468-FED853723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515" y="1894358"/>
            <a:ext cx="10894969" cy="496364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fr-FR" sz="3600" dirty="0"/>
              <a:t>Permet une connaissance plus </a:t>
            </a:r>
            <a:r>
              <a:rPr lang="fr-FR" sz="3600" dirty="0">
                <a:solidFill>
                  <a:srgbClr val="FF0000"/>
                </a:solidFill>
              </a:rPr>
              <a:t>approfondie des expériences</a:t>
            </a:r>
            <a:r>
              <a:rPr lang="fr-FR" sz="3600" dirty="0"/>
              <a:t>, </a:t>
            </a:r>
            <a:r>
              <a:rPr lang="fr-FR" sz="3600" dirty="0">
                <a:solidFill>
                  <a:srgbClr val="FF0000"/>
                </a:solidFill>
              </a:rPr>
              <a:t>des événements et du contexte</a:t>
            </a:r>
            <a:r>
              <a:rPr lang="fr-FR" sz="3600" dirty="0"/>
              <a:t> (</a:t>
            </a:r>
            <a:r>
              <a:rPr lang="fr-FR" sz="3600" dirty="0" err="1"/>
              <a:t>O’Donoghue</a:t>
            </a:r>
            <a:r>
              <a:rPr lang="fr-FR" sz="3600" dirty="0"/>
              <a:t>, 2018),</a:t>
            </a:r>
          </a:p>
        </p:txBody>
      </p:sp>
    </p:spTree>
    <p:extLst>
      <p:ext uri="{BB962C8B-B14F-4D97-AF65-F5344CB8AC3E}">
        <p14:creationId xmlns:p14="http://schemas.microsoft.com/office/powerpoint/2010/main" val="37826174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B51E8D-2593-475C-9EB5-084275CD3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004" y="649867"/>
            <a:ext cx="10641996" cy="1280890"/>
          </a:xfrm>
        </p:spPr>
        <p:txBody>
          <a:bodyPr/>
          <a:lstStyle/>
          <a:p>
            <a:r>
              <a:rPr lang="fr-FR" dirty="0"/>
              <a:t>Une recherche qualitative permet l’exploration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BBFC083-464A-498A-B089-375E9C462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476" y="2244144"/>
            <a:ext cx="5386266" cy="303083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AFF0799-2405-4E32-9396-E412DFC14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259" y="2244144"/>
            <a:ext cx="5715000" cy="3048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408039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B8769A-C1B3-4664-BCB9-9C3CE7EDE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5762" y="353654"/>
            <a:ext cx="10388712" cy="1280890"/>
          </a:xfrm>
        </p:spPr>
        <p:txBody>
          <a:bodyPr>
            <a:normAutofit fontScale="90000"/>
          </a:bodyPr>
          <a:lstStyle/>
          <a:p>
            <a:pPr algn="just">
              <a:lnSpc>
                <a:spcPct val="200000"/>
              </a:lnSpc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Une méthodologie qualitative génère de multiples </a:t>
            </a:r>
            <a:r>
              <a:rPr lang="fr-FR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« vérités »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à partir de principes du monde réel</a:t>
            </a:r>
          </a:p>
        </p:txBody>
      </p:sp>
      <p:sp>
        <p:nvSpPr>
          <p:cNvPr id="4" name="Flèche : bas 3">
            <a:extLst>
              <a:ext uri="{FF2B5EF4-FFF2-40B4-BE49-F238E27FC236}">
                <a16:creationId xmlns:a16="http://schemas.microsoft.com/office/drawing/2014/main" id="{7FD81248-1C31-474C-BC27-CAD5AB23C7C5}"/>
              </a:ext>
            </a:extLst>
          </p:cNvPr>
          <p:cNvSpPr/>
          <p:nvPr/>
        </p:nvSpPr>
        <p:spPr>
          <a:xfrm rot="1959071">
            <a:off x="3631842" y="2833351"/>
            <a:ext cx="772733" cy="14295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 : bas 4">
            <a:extLst>
              <a:ext uri="{FF2B5EF4-FFF2-40B4-BE49-F238E27FC236}">
                <a16:creationId xmlns:a16="http://schemas.microsoft.com/office/drawing/2014/main" id="{84B37367-0B7D-4AE6-86E8-982F42F36625}"/>
              </a:ext>
            </a:extLst>
          </p:cNvPr>
          <p:cNvSpPr/>
          <p:nvPr/>
        </p:nvSpPr>
        <p:spPr>
          <a:xfrm rot="19343514">
            <a:off x="6707745" y="2833351"/>
            <a:ext cx="772733" cy="14295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F93A10F-B067-46BC-84BB-2E006CB4D93E}"/>
              </a:ext>
            </a:extLst>
          </p:cNvPr>
          <p:cNvSpPr/>
          <p:nvPr/>
        </p:nvSpPr>
        <p:spPr>
          <a:xfrm>
            <a:off x="2226827" y="4481848"/>
            <a:ext cx="2897746" cy="73409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5724BD1-905C-4EFB-8968-9D6F34DE7684}"/>
              </a:ext>
            </a:extLst>
          </p:cNvPr>
          <p:cNvSpPr txBox="1"/>
          <p:nvPr/>
        </p:nvSpPr>
        <p:spPr>
          <a:xfrm>
            <a:off x="2446986" y="4623515"/>
            <a:ext cx="2504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Environnement 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EFD088B4-676F-4411-8382-00C6F9B0E12B}"/>
              </a:ext>
            </a:extLst>
          </p:cNvPr>
          <p:cNvSpPr/>
          <p:nvPr/>
        </p:nvSpPr>
        <p:spPr>
          <a:xfrm>
            <a:off x="6578817" y="4481848"/>
            <a:ext cx="3768463" cy="73409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C1E622D-EBD4-4284-9135-BAB8E323F0CD}"/>
              </a:ext>
            </a:extLst>
          </p:cNvPr>
          <p:cNvSpPr txBox="1"/>
          <p:nvPr/>
        </p:nvSpPr>
        <p:spPr>
          <a:xfrm>
            <a:off x="6770118" y="4623515"/>
            <a:ext cx="3385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Contextes particuliers</a:t>
            </a:r>
          </a:p>
        </p:txBody>
      </p:sp>
    </p:spTree>
    <p:extLst>
      <p:ext uri="{BB962C8B-B14F-4D97-AF65-F5344CB8AC3E}">
        <p14:creationId xmlns:p14="http://schemas.microsoft.com/office/powerpoint/2010/main" val="42501923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B080A3F3-6AE3-4B6E-8A01-5AB368C161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422469"/>
              </p:ext>
            </p:extLst>
          </p:nvPr>
        </p:nvGraphicFramePr>
        <p:xfrm>
          <a:off x="749657" y="1336075"/>
          <a:ext cx="10892843" cy="50323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2319">
                  <a:extLst>
                    <a:ext uri="{9D8B030D-6E8A-4147-A177-3AD203B41FA5}">
                      <a16:colId xmlns:a16="http://schemas.microsoft.com/office/drawing/2014/main" val="2070353182"/>
                    </a:ext>
                  </a:extLst>
                </a:gridCol>
                <a:gridCol w="8180524">
                  <a:extLst>
                    <a:ext uri="{9D8B030D-6E8A-4147-A177-3AD203B41FA5}">
                      <a16:colId xmlns:a16="http://schemas.microsoft.com/office/drawing/2014/main" val="4043082293"/>
                    </a:ext>
                  </a:extLst>
                </a:gridCol>
              </a:tblGrid>
              <a:tr h="8333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2250"/>
                        </a:spcAft>
                      </a:pPr>
                      <a:r>
                        <a:rPr lang="fr-FR" sz="1800" dirty="0">
                          <a:effectLst/>
                        </a:rPr>
                        <a:t>Approches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2250"/>
                        </a:spcAft>
                      </a:pPr>
                      <a:r>
                        <a:rPr lang="fr-FR" sz="1800" dirty="0">
                          <a:effectLst/>
                        </a:rPr>
                        <a:t>En quoi consiste-t-elle ?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5284401"/>
                  </a:ext>
                </a:extLst>
              </a:tr>
              <a:tr h="8333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2250"/>
                        </a:spcAft>
                      </a:pPr>
                      <a:r>
                        <a:rPr lang="fr-FR" sz="1800">
                          <a:effectLst/>
                        </a:rPr>
                        <a:t>Théorie </a:t>
                      </a:r>
                      <a:r>
                        <a:rPr lang="en-US" sz="1800">
                          <a:effectLst/>
                        </a:rPr>
                        <a:t>ancrée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2250"/>
                        </a:spcAft>
                      </a:pPr>
                      <a:r>
                        <a:rPr lang="fr-FR" sz="1800" dirty="0">
                          <a:effectLst/>
                        </a:rPr>
                        <a:t>Les chercheurs collectent des données riches sur un sujet d'intérêt et développent des théories de manière inductive.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2771072"/>
                  </a:ext>
                </a:extLst>
              </a:tr>
              <a:tr h="8333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2250"/>
                        </a:spcAft>
                      </a:pPr>
                      <a:r>
                        <a:rPr lang="en-US" sz="1800">
                          <a:effectLst/>
                        </a:rPr>
                        <a:t>Ethnographies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2250"/>
                        </a:spcAft>
                      </a:pPr>
                      <a:r>
                        <a:rPr lang="fr-FR" sz="1800" dirty="0">
                          <a:effectLst/>
                        </a:rPr>
                        <a:t>Les chercheurs s'introduisent dans des populations ou des organisations pour interpréter leurs cultures.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283537"/>
                  </a:ext>
                </a:extLst>
              </a:tr>
              <a:tr h="8333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2250"/>
                        </a:spcAft>
                      </a:pPr>
                      <a:r>
                        <a:rPr lang="en-US" sz="1800">
                          <a:effectLst/>
                        </a:rPr>
                        <a:t>Recherche Action 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2250"/>
                        </a:spcAft>
                      </a:pPr>
                      <a:r>
                        <a:rPr lang="fr-FR" sz="1800" dirty="0">
                          <a:effectLst/>
                        </a:rPr>
                        <a:t>Les chercheurs et les sujets joignent la théorie à la pratique dont le but d’engendrer une amélioration, une conversion ou un changement.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899211"/>
                  </a:ext>
                </a:extLst>
              </a:tr>
              <a:tr h="8333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2250"/>
                        </a:spcAft>
                      </a:pPr>
                      <a:r>
                        <a:rPr lang="en-US" sz="1800">
                          <a:effectLst/>
                        </a:rPr>
                        <a:t>Recherche </a:t>
                      </a:r>
                      <a:r>
                        <a:rPr lang="fr-FR" sz="1800">
                          <a:effectLst/>
                        </a:rPr>
                        <a:t>Phénoménologique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2250"/>
                        </a:spcAft>
                      </a:pPr>
                      <a:r>
                        <a:rPr lang="fr-FR" sz="1800" dirty="0">
                          <a:effectLst/>
                        </a:rPr>
                        <a:t>Les chercheurs étudient un phénomène ou un événement en décrivant et en interprétant les expériences vécues les sujets enquêtés.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5071921"/>
                  </a:ext>
                </a:extLst>
              </a:tr>
              <a:tr h="8333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2250"/>
                        </a:spcAft>
                      </a:pPr>
                      <a:r>
                        <a:rPr lang="en-US" sz="1800">
                          <a:effectLst/>
                        </a:rPr>
                        <a:t>Recherche narrative 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2250"/>
                        </a:spcAft>
                      </a:pPr>
                      <a:r>
                        <a:rPr lang="fr-FR" sz="1800" dirty="0">
                          <a:effectLst/>
                        </a:rPr>
                        <a:t>Les chercheurs examinent comment les récits sont racontées pour comprendre comment les interviewers perçoivent et donnent un sens à leurs expériences.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8559379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81F52D01-2DFC-43E0-AEF9-A044F2C96E16}"/>
              </a:ext>
            </a:extLst>
          </p:cNvPr>
          <p:cNvSpPr txBox="1"/>
          <p:nvPr/>
        </p:nvSpPr>
        <p:spPr>
          <a:xfrm>
            <a:off x="3075416" y="597411"/>
            <a:ext cx="62413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Tableau 1. Approches de recherche qualitative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36035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7D627D-DC17-4285-825C-EA603F707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1519" y="611232"/>
            <a:ext cx="10337196" cy="1280890"/>
          </a:xfrm>
        </p:spPr>
        <p:txBody>
          <a:bodyPr/>
          <a:lstStyle/>
          <a:p>
            <a:r>
              <a:rPr lang="fr-FR" dirty="0"/>
              <a:t>Recherche quantitative Vs qualitative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9ACFDA-9800-4588-A3C4-3C24EE40D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214" y="2069205"/>
            <a:ext cx="11797047" cy="2399764"/>
          </a:xfrm>
        </p:spPr>
        <p:txBody>
          <a:bodyPr/>
          <a:lstStyle/>
          <a:p>
            <a:pPr algn="just">
              <a:lnSpc>
                <a:spcPct val="200000"/>
              </a:lnSpc>
            </a:pPr>
            <a:r>
              <a:rPr lang="fr-FR" sz="2800" dirty="0"/>
              <a:t>essais contrôlés randomisés Vs travail de terrain ethnographique</a:t>
            </a:r>
          </a:p>
          <a:p>
            <a:pPr algn="just">
              <a:lnSpc>
                <a:spcPct val="200000"/>
              </a:lnSpc>
            </a:pPr>
            <a:r>
              <a:rPr lang="fr-FR" sz="2800" dirty="0"/>
              <a:t>étude de groupes d’individus Vs entretien semi-structuré</a:t>
            </a:r>
          </a:p>
        </p:txBody>
      </p:sp>
    </p:spTree>
    <p:extLst>
      <p:ext uri="{BB962C8B-B14F-4D97-AF65-F5344CB8AC3E}">
        <p14:creationId xmlns:p14="http://schemas.microsoft.com/office/powerpoint/2010/main" val="26465546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0B0DC1-7DA7-4E25-8A12-95B287488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279" y="838200"/>
            <a:ext cx="10457087" cy="51816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fr-FR" sz="2800" dirty="0"/>
              <a:t>Les objectifs de la recherche qualitative et quantitative en éducation soient souvent similaires, </a:t>
            </a:r>
          </a:p>
          <a:p>
            <a:pPr>
              <a:lnSpc>
                <a:spcPct val="200000"/>
              </a:lnSpc>
            </a:pPr>
            <a:r>
              <a:rPr lang="fr-FR" sz="2800" dirty="0"/>
              <a:t>Les chercheurs doivent saisir les fonctions essentielles de chaque approche afin de planifier et de mener une étude efficace. </a:t>
            </a:r>
          </a:p>
        </p:txBody>
      </p:sp>
    </p:spTree>
    <p:extLst>
      <p:ext uri="{BB962C8B-B14F-4D97-AF65-F5344CB8AC3E}">
        <p14:creationId xmlns:p14="http://schemas.microsoft.com/office/powerpoint/2010/main" val="2127622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D2EB77-69F2-4E75-AB70-798623F08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524" y="1334127"/>
            <a:ext cx="11062952" cy="5053794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fr-FR" sz="2800" dirty="0"/>
              <a:t>Les chercheurs doivent être conscients des distinctions entre </a:t>
            </a:r>
            <a:r>
              <a:rPr lang="fr-FR" sz="2800" dirty="0">
                <a:solidFill>
                  <a:srgbClr val="FF0000"/>
                </a:solidFill>
              </a:rPr>
              <a:t>recherche qualitative et recherche quantitative </a:t>
            </a:r>
            <a:r>
              <a:rPr lang="fr-FR" sz="2800" dirty="0"/>
              <a:t>afin d'évaluer quelle technique est la plus adaptée à certaines problématiques de recherche en éducation (Davies &amp; Hughes, 2014).</a:t>
            </a:r>
          </a:p>
        </p:txBody>
      </p:sp>
    </p:spTree>
    <p:extLst>
      <p:ext uri="{BB962C8B-B14F-4D97-AF65-F5344CB8AC3E}">
        <p14:creationId xmlns:p14="http://schemas.microsoft.com/office/powerpoint/2010/main" val="26836856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3A103F-B795-47C8-A880-12439565D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598352"/>
            <a:ext cx="8911687" cy="1280890"/>
          </a:xfrm>
        </p:spPr>
        <p:txBody>
          <a:bodyPr/>
          <a:lstStyle/>
          <a:p>
            <a:r>
              <a:rPr lang="fr-FR" dirty="0"/>
              <a:t>Recherche quantitative et hypothèses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E229D67-E901-47EF-8A8E-4E26FCF0E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684" y="1492875"/>
            <a:ext cx="3805507" cy="2535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B38DEBD-2832-489C-842A-5EB1F1E30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239" y="1492875"/>
            <a:ext cx="3853916" cy="2535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Flèche : bas 11">
            <a:extLst>
              <a:ext uri="{FF2B5EF4-FFF2-40B4-BE49-F238E27FC236}">
                <a16:creationId xmlns:a16="http://schemas.microsoft.com/office/drawing/2014/main" id="{21BA19EC-1F5A-4A78-8E49-2F4DD92DA26A}"/>
              </a:ext>
            </a:extLst>
          </p:cNvPr>
          <p:cNvSpPr/>
          <p:nvPr/>
        </p:nvSpPr>
        <p:spPr>
          <a:xfrm>
            <a:off x="6061656" y="4028346"/>
            <a:ext cx="701811" cy="6310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B3DAD10-7B02-4778-B412-84CB855D09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191" y="4659411"/>
            <a:ext cx="2151979" cy="2151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16821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222C6C4-CE4D-4051-A1FC-B38F6402A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715" y="958812"/>
            <a:ext cx="7044744" cy="589918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DF430DE-47A8-4279-9D14-AE243C4A1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367" y="126029"/>
            <a:ext cx="10680633" cy="1280890"/>
          </a:xfrm>
        </p:spPr>
        <p:txBody>
          <a:bodyPr>
            <a:normAutofit/>
          </a:bodyPr>
          <a:lstStyle/>
          <a:p>
            <a:r>
              <a:rPr lang="fr-FR" sz="3100" dirty="0"/>
              <a:t>Modes de raisonnement au niveau préscientifique</a:t>
            </a:r>
          </a:p>
        </p:txBody>
      </p:sp>
    </p:spTree>
    <p:extLst>
      <p:ext uri="{BB962C8B-B14F-4D97-AF65-F5344CB8AC3E}">
        <p14:creationId xmlns:p14="http://schemas.microsoft.com/office/powerpoint/2010/main" val="10532062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E438AC-9E7D-4D0F-BF03-EE4716F7D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39" y="1373746"/>
            <a:ext cx="11071023" cy="4589171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fr-FR" dirty="0"/>
              <a:t>                </a:t>
            </a:r>
            <a:r>
              <a:rPr lang="fr-FR" sz="2800" dirty="0"/>
              <a:t>Les éducateurs utilisent la recherche qualitative pour </a:t>
            </a:r>
            <a:r>
              <a:rPr lang="fr-FR" sz="2800" dirty="0">
                <a:solidFill>
                  <a:srgbClr val="FF0000"/>
                </a:solidFill>
              </a:rPr>
              <a:t>identifier les tendances </a:t>
            </a:r>
            <a:r>
              <a:rPr lang="fr-FR" sz="2800" dirty="0"/>
              <a:t>ou de nouvelles perspectives au cours des étapes </a:t>
            </a:r>
            <a:r>
              <a:rPr lang="fr-FR" sz="2800" dirty="0">
                <a:solidFill>
                  <a:srgbClr val="FF0000"/>
                </a:solidFill>
              </a:rPr>
              <a:t>exploratoires</a:t>
            </a:r>
            <a:r>
              <a:rPr lang="fr-FR" sz="2800" dirty="0"/>
              <a:t> d'un projet.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35C357FB-20E9-4A2F-9A7C-2083FAD98652}"/>
              </a:ext>
            </a:extLst>
          </p:cNvPr>
          <p:cNvSpPr/>
          <p:nvPr/>
        </p:nvSpPr>
        <p:spPr>
          <a:xfrm>
            <a:off x="687387" y="2086377"/>
            <a:ext cx="1004552" cy="5022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84821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A1C36E-7F0D-432A-A38B-001270114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6712" y="1438140"/>
            <a:ext cx="8915400" cy="3777622"/>
          </a:xfrm>
        </p:spPr>
        <p:txBody>
          <a:bodyPr/>
          <a:lstStyle/>
          <a:p>
            <a:r>
              <a:rPr lang="fr-FR" sz="2800" dirty="0"/>
              <a:t>Analyse de contenus textuels</a:t>
            </a:r>
          </a:p>
          <a:p>
            <a:pPr marL="0" indent="0">
              <a:buNone/>
            </a:pPr>
            <a:endParaRPr lang="fr-FR" sz="2800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EEBF2C52-2651-4CD2-892C-EA69CDC63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887" y="611009"/>
            <a:ext cx="8912225" cy="1281112"/>
          </a:xfrm>
        </p:spPr>
        <p:txBody>
          <a:bodyPr/>
          <a:lstStyle/>
          <a:p>
            <a:r>
              <a:rPr lang="fr-FR" dirty="0"/>
              <a:t>Collecte des données</a:t>
            </a:r>
          </a:p>
        </p:txBody>
      </p:sp>
      <p:sp>
        <p:nvSpPr>
          <p:cNvPr id="7" name="Flèche : bas 6">
            <a:extLst>
              <a:ext uri="{FF2B5EF4-FFF2-40B4-BE49-F238E27FC236}">
                <a16:creationId xmlns:a16="http://schemas.microsoft.com/office/drawing/2014/main" id="{F84E33DD-BED5-47E0-A17D-35A73628EBDA}"/>
              </a:ext>
            </a:extLst>
          </p:cNvPr>
          <p:cNvSpPr/>
          <p:nvPr/>
        </p:nvSpPr>
        <p:spPr>
          <a:xfrm>
            <a:off x="954131" y="2989706"/>
            <a:ext cx="682581" cy="14406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72F37AE-B696-4130-85F8-29B66C7A2607}"/>
              </a:ext>
            </a:extLst>
          </p:cNvPr>
          <p:cNvSpPr txBox="1"/>
          <p:nvPr/>
        </p:nvSpPr>
        <p:spPr>
          <a:xfrm>
            <a:off x="407627" y="4365938"/>
            <a:ext cx="1973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Les archives</a:t>
            </a:r>
          </a:p>
        </p:txBody>
      </p:sp>
      <p:sp>
        <p:nvSpPr>
          <p:cNvPr id="9" name="Flèche : bas 8">
            <a:extLst>
              <a:ext uri="{FF2B5EF4-FFF2-40B4-BE49-F238E27FC236}">
                <a16:creationId xmlns:a16="http://schemas.microsoft.com/office/drawing/2014/main" id="{56737A1D-917C-4C71-B3E7-5C68E8C3DE1A}"/>
              </a:ext>
            </a:extLst>
          </p:cNvPr>
          <p:cNvSpPr/>
          <p:nvPr/>
        </p:nvSpPr>
        <p:spPr>
          <a:xfrm>
            <a:off x="3338213" y="2989706"/>
            <a:ext cx="682581" cy="14406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1124CC9-4B52-47E5-A205-9271474CBE62}"/>
              </a:ext>
            </a:extLst>
          </p:cNvPr>
          <p:cNvSpPr txBox="1"/>
          <p:nvPr/>
        </p:nvSpPr>
        <p:spPr>
          <a:xfrm>
            <a:off x="2693973" y="4319771"/>
            <a:ext cx="1973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Les rapports </a:t>
            </a:r>
          </a:p>
          <a:p>
            <a:pPr algn="ctr"/>
            <a:r>
              <a:rPr lang="fr-FR" sz="2400" dirty="0"/>
              <a:t>annuels</a:t>
            </a:r>
          </a:p>
        </p:txBody>
      </p:sp>
      <p:sp>
        <p:nvSpPr>
          <p:cNvPr id="11" name="Flèche : bas 10">
            <a:extLst>
              <a:ext uri="{FF2B5EF4-FFF2-40B4-BE49-F238E27FC236}">
                <a16:creationId xmlns:a16="http://schemas.microsoft.com/office/drawing/2014/main" id="{734DDAD0-375A-41BE-8E30-BF164E92F878}"/>
              </a:ext>
            </a:extLst>
          </p:cNvPr>
          <p:cNvSpPr/>
          <p:nvPr/>
        </p:nvSpPr>
        <p:spPr>
          <a:xfrm>
            <a:off x="5722296" y="2989706"/>
            <a:ext cx="682581" cy="14406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E8CFDC1-E72F-4314-B15B-9D2DE56FD813}"/>
              </a:ext>
            </a:extLst>
          </p:cNvPr>
          <p:cNvSpPr txBox="1"/>
          <p:nvPr/>
        </p:nvSpPr>
        <p:spPr>
          <a:xfrm>
            <a:off x="5251876" y="4319770"/>
            <a:ext cx="17267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Les lignes </a:t>
            </a:r>
          </a:p>
          <a:p>
            <a:r>
              <a:rPr lang="fr-FR" sz="2400" dirty="0"/>
              <a:t>directrices</a:t>
            </a:r>
          </a:p>
        </p:txBody>
      </p:sp>
      <p:sp>
        <p:nvSpPr>
          <p:cNvPr id="13" name="Flèche : bas 12">
            <a:extLst>
              <a:ext uri="{FF2B5EF4-FFF2-40B4-BE49-F238E27FC236}">
                <a16:creationId xmlns:a16="http://schemas.microsoft.com/office/drawing/2014/main" id="{096B232E-1E81-4F20-9D45-F8DF25ABC11C}"/>
              </a:ext>
            </a:extLst>
          </p:cNvPr>
          <p:cNvSpPr/>
          <p:nvPr/>
        </p:nvSpPr>
        <p:spPr>
          <a:xfrm>
            <a:off x="10458499" y="2989706"/>
            <a:ext cx="682581" cy="14406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 : bas 13">
            <a:extLst>
              <a:ext uri="{FF2B5EF4-FFF2-40B4-BE49-F238E27FC236}">
                <a16:creationId xmlns:a16="http://schemas.microsoft.com/office/drawing/2014/main" id="{F47563C0-05FE-4D00-B21F-BAA5B3C56E74}"/>
              </a:ext>
            </a:extLst>
          </p:cNvPr>
          <p:cNvSpPr/>
          <p:nvPr/>
        </p:nvSpPr>
        <p:spPr>
          <a:xfrm>
            <a:off x="8106379" y="2989706"/>
            <a:ext cx="682581" cy="14406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0067AFB-8681-4F1F-A587-D4845B70F2FB}"/>
              </a:ext>
            </a:extLst>
          </p:cNvPr>
          <p:cNvSpPr txBox="1"/>
          <p:nvPr/>
        </p:nvSpPr>
        <p:spPr>
          <a:xfrm>
            <a:off x="7261979" y="4319769"/>
            <a:ext cx="24336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/>
              <a:t>Les documents</a:t>
            </a:r>
          </a:p>
          <a:p>
            <a:pPr algn="ctr"/>
            <a:r>
              <a:rPr lang="fr-FR" sz="2400" dirty="0"/>
              <a:t>d’orientation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F17DEE6-A4C5-47C8-AB07-C24CFC0C294D}"/>
              </a:ext>
            </a:extLst>
          </p:cNvPr>
          <p:cNvSpPr txBox="1"/>
          <p:nvPr/>
        </p:nvSpPr>
        <p:spPr>
          <a:xfrm>
            <a:off x="9695659" y="4365938"/>
            <a:ext cx="2446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/>
              <a:t>Journaux/lettre</a:t>
            </a:r>
          </a:p>
        </p:txBody>
      </p:sp>
    </p:spTree>
    <p:extLst>
      <p:ext uri="{BB962C8B-B14F-4D97-AF65-F5344CB8AC3E}">
        <p14:creationId xmlns:p14="http://schemas.microsoft.com/office/powerpoint/2010/main" val="34361502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2558B1-0D33-4A22-A81E-D34E11C9A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24110"/>
            <a:ext cx="8911687" cy="1280890"/>
          </a:xfrm>
        </p:spPr>
        <p:txBody>
          <a:bodyPr/>
          <a:lstStyle/>
          <a:p>
            <a:r>
              <a:rPr lang="fr-FR" dirty="0"/>
              <a:t>Saturation et échantillonnage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CDCCDD-08E4-4195-AA25-956D7932C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869" y="1540188"/>
            <a:ext cx="10907846" cy="5131067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fr-FR" sz="2800" dirty="0"/>
              <a:t>Le but de l’échantillonnage qualitatif: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     </a:t>
            </a:r>
            <a:r>
              <a:rPr lang="fr-FR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fr-FR" sz="2800" dirty="0"/>
              <a:t>nclure toutes les variations des objets d'observation.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2800" dirty="0"/>
              <a:t>          Voir la question et ses significations sous autant de perspectives que possible.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2800" dirty="0"/>
              <a:t>          Assurer la richesse de l'information.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fr-FR" sz="2800" dirty="0"/>
          </a:p>
          <a:p>
            <a:endParaRPr lang="fr-FR" sz="2800" dirty="0"/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25FB8486-2EE1-44E3-81EF-B1A71D71DCD6}"/>
              </a:ext>
            </a:extLst>
          </p:cNvPr>
          <p:cNvSpPr/>
          <p:nvPr/>
        </p:nvSpPr>
        <p:spPr>
          <a:xfrm>
            <a:off x="1030869" y="2473348"/>
            <a:ext cx="1030310" cy="3992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34747A5D-12DF-4B2E-A8CE-7C2529810B25}"/>
              </a:ext>
            </a:extLst>
          </p:cNvPr>
          <p:cNvSpPr/>
          <p:nvPr/>
        </p:nvSpPr>
        <p:spPr>
          <a:xfrm>
            <a:off x="1030869" y="3242936"/>
            <a:ext cx="1030310" cy="3992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         </a:t>
            </a:r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1AB6D1B7-01E3-49AB-AB96-04811E034047}"/>
              </a:ext>
            </a:extLst>
          </p:cNvPr>
          <p:cNvSpPr/>
          <p:nvPr/>
        </p:nvSpPr>
        <p:spPr>
          <a:xfrm>
            <a:off x="1030869" y="4757472"/>
            <a:ext cx="1030310" cy="3992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         </a:t>
            </a:r>
          </a:p>
        </p:txBody>
      </p:sp>
    </p:spTree>
    <p:extLst>
      <p:ext uri="{BB962C8B-B14F-4D97-AF65-F5344CB8AC3E}">
        <p14:creationId xmlns:p14="http://schemas.microsoft.com/office/powerpoint/2010/main" val="14413090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C154E7BE-C1BB-4DEB-AF87-A7716C6029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1849960"/>
              </p:ext>
            </p:extLst>
          </p:nvPr>
        </p:nvGraphicFramePr>
        <p:xfrm>
          <a:off x="1174839" y="1711339"/>
          <a:ext cx="984232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re 1">
            <a:extLst>
              <a:ext uri="{FF2B5EF4-FFF2-40B4-BE49-F238E27FC236}">
                <a16:creationId xmlns:a16="http://schemas.microsoft.com/office/drawing/2014/main" id="{B37C2DDF-C3EF-4F10-8D10-4ACA16C00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24110"/>
            <a:ext cx="8911687" cy="1280890"/>
          </a:xfrm>
        </p:spPr>
        <p:txBody>
          <a:bodyPr/>
          <a:lstStyle/>
          <a:p>
            <a:r>
              <a:rPr lang="fr-FR" dirty="0"/>
              <a:t>Echantillonnage interactif</a:t>
            </a:r>
          </a:p>
        </p:txBody>
      </p:sp>
    </p:spTree>
    <p:extLst>
      <p:ext uri="{BB962C8B-B14F-4D97-AF65-F5344CB8AC3E}">
        <p14:creationId xmlns:p14="http://schemas.microsoft.com/office/powerpoint/2010/main" val="35681951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7958F5-8145-4D66-A61B-00463A290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6828" y="715850"/>
            <a:ext cx="10354613" cy="560660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fr-FR" sz="2800" dirty="0"/>
              <a:t>Cette procédure se poursuit jusqu'à ce qu'aucune nouvelle donnée ne puisse être obtenue et qu'un échantillonnage supplémentaire ne soit plus nécessaire. </a:t>
            </a:r>
            <a:r>
              <a:rPr lang="fr-FR" sz="2800" dirty="0">
                <a:solidFill>
                  <a:srgbClr val="FF0000"/>
                </a:solidFill>
              </a:rPr>
              <a:t>Saturation. </a:t>
            </a:r>
          </a:p>
          <a:p>
            <a:pPr algn="just">
              <a:lnSpc>
                <a:spcPct val="150000"/>
              </a:lnSpc>
            </a:pPr>
            <a:r>
              <a:rPr lang="fr-FR" sz="2800" dirty="0"/>
              <a:t>En d'autres termes, la collecte de données qualitatives prend fin lorsque l'équipe de recherche juge que la </a:t>
            </a:r>
            <a:r>
              <a:rPr lang="fr-FR" sz="2800" dirty="0">
                <a:solidFill>
                  <a:srgbClr val="FF0000"/>
                </a:solidFill>
              </a:rPr>
              <a:t>saturation est atteinte</a:t>
            </a:r>
            <a:r>
              <a:rPr lang="fr-FR" sz="2800" dirty="0"/>
              <a:t>, et non a priori.</a:t>
            </a:r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8666C562-E14B-427A-AA77-EEE26398C101}"/>
              </a:ext>
            </a:extLst>
          </p:cNvPr>
          <p:cNvSpPr/>
          <p:nvPr/>
        </p:nvSpPr>
        <p:spPr>
          <a:xfrm>
            <a:off x="875763" y="2833353"/>
            <a:ext cx="927279" cy="3863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76566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32BE4BEB-A078-41F1-9643-7A317ED3BA65}"/>
              </a:ext>
            </a:extLst>
          </p:cNvPr>
          <p:cNvSpPr/>
          <p:nvPr/>
        </p:nvSpPr>
        <p:spPr>
          <a:xfrm>
            <a:off x="7502189" y="4943098"/>
            <a:ext cx="2748194" cy="6477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022DE871-06B5-4057-88FF-7A2BAAAFD1B7}"/>
              </a:ext>
            </a:extLst>
          </p:cNvPr>
          <p:cNvSpPr/>
          <p:nvPr/>
        </p:nvSpPr>
        <p:spPr>
          <a:xfrm>
            <a:off x="4366667" y="5400275"/>
            <a:ext cx="2248787" cy="6477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22C24749-64E2-46C7-BC2D-4E6C7ED2A659}"/>
              </a:ext>
            </a:extLst>
          </p:cNvPr>
          <p:cNvSpPr/>
          <p:nvPr/>
        </p:nvSpPr>
        <p:spPr>
          <a:xfrm>
            <a:off x="8673924" y="4145715"/>
            <a:ext cx="3298605" cy="6477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4BD75395-3D11-4B12-9B9D-2EDCE1660067}"/>
              </a:ext>
            </a:extLst>
          </p:cNvPr>
          <p:cNvSpPr/>
          <p:nvPr/>
        </p:nvSpPr>
        <p:spPr>
          <a:xfrm>
            <a:off x="1941341" y="5384886"/>
            <a:ext cx="1543768" cy="6477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CDB490F9-6102-424C-B27E-BD852515F758}"/>
              </a:ext>
            </a:extLst>
          </p:cNvPr>
          <p:cNvSpPr/>
          <p:nvPr/>
        </p:nvSpPr>
        <p:spPr>
          <a:xfrm>
            <a:off x="4758933" y="3859618"/>
            <a:ext cx="2346027" cy="6477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0CC1A7BD-9281-4713-8BC5-FA5D1105E1A4}"/>
              </a:ext>
            </a:extLst>
          </p:cNvPr>
          <p:cNvSpPr/>
          <p:nvPr/>
        </p:nvSpPr>
        <p:spPr>
          <a:xfrm>
            <a:off x="1568370" y="4175790"/>
            <a:ext cx="1543768" cy="6477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1A09BF7-CC70-467E-92D4-0ABE00E5F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24110"/>
            <a:ext cx="8911687" cy="1280890"/>
          </a:xfrm>
        </p:spPr>
        <p:txBody>
          <a:bodyPr/>
          <a:lstStyle/>
          <a:p>
            <a:r>
              <a:rPr lang="fr-FR" dirty="0"/>
              <a:t>Analyse de contenus textuels</a:t>
            </a:r>
            <a:b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564FDB-8729-4E17-B0F7-84704256D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953" y="1772991"/>
            <a:ext cx="11062126" cy="482099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sz="2800" dirty="0"/>
              <a:t>L'examen de textes écrits par un chercheur.</a:t>
            </a:r>
          </a:p>
          <a:p>
            <a:pPr>
              <a:lnSpc>
                <a:spcPct val="150000"/>
              </a:lnSpc>
            </a:pPr>
            <a:r>
              <a:rPr lang="fr-FR" sz="2800" dirty="0"/>
              <a:t>Les documents personnels et non personnels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0605A0F-BAD7-43FF-B598-5FDAA003734B}"/>
              </a:ext>
            </a:extLst>
          </p:cNvPr>
          <p:cNvSpPr txBox="1"/>
          <p:nvPr/>
        </p:nvSpPr>
        <p:spPr>
          <a:xfrm>
            <a:off x="1691505" y="4314992"/>
            <a:ext cx="1234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archives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F29A783-EEC4-4CCF-9AE0-37D123F3C45C}"/>
              </a:ext>
            </a:extLst>
          </p:cNvPr>
          <p:cNvSpPr txBox="1"/>
          <p:nvPr/>
        </p:nvSpPr>
        <p:spPr>
          <a:xfrm>
            <a:off x="8707240" y="4287841"/>
            <a:ext cx="3231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Documents d’orientation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9BFC2C6-CBC5-4C6C-A3D2-A33299579A96}"/>
              </a:ext>
            </a:extLst>
          </p:cNvPr>
          <p:cNvSpPr txBox="1"/>
          <p:nvPr/>
        </p:nvSpPr>
        <p:spPr>
          <a:xfrm>
            <a:off x="7676032" y="5066911"/>
            <a:ext cx="2327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Lignes directrices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F76041B-CBEF-44E6-96FF-908C8CA59F34}"/>
              </a:ext>
            </a:extLst>
          </p:cNvPr>
          <p:cNvSpPr txBox="1"/>
          <p:nvPr/>
        </p:nvSpPr>
        <p:spPr>
          <a:xfrm>
            <a:off x="4768005" y="3975735"/>
            <a:ext cx="2327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Rapports annuels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8198203-78CA-4D6A-BEC1-5B643FD179FE}"/>
              </a:ext>
            </a:extLst>
          </p:cNvPr>
          <p:cNvSpPr txBox="1"/>
          <p:nvPr/>
        </p:nvSpPr>
        <p:spPr>
          <a:xfrm>
            <a:off x="2232214" y="5524088"/>
            <a:ext cx="920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lettres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DF39984-E6EE-4A3D-ACCA-B802D24798FE}"/>
              </a:ext>
            </a:extLst>
          </p:cNvPr>
          <p:cNvSpPr txBox="1"/>
          <p:nvPr/>
        </p:nvSpPr>
        <p:spPr>
          <a:xfrm>
            <a:off x="4376670" y="5546956"/>
            <a:ext cx="2270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Journaux intimes</a:t>
            </a:r>
          </a:p>
        </p:txBody>
      </p:sp>
    </p:spTree>
    <p:extLst>
      <p:ext uri="{BB962C8B-B14F-4D97-AF65-F5344CB8AC3E}">
        <p14:creationId xmlns:p14="http://schemas.microsoft.com/office/powerpoint/2010/main" val="44735775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>
            <a:extLst>
              <a:ext uri="{FF2B5EF4-FFF2-40B4-BE49-F238E27FC236}">
                <a16:creationId xmlns:a16="http://schemas.microsoft.com/office/drawing/2014/main" id="{11FD6267-B843-4B03-8F15-D438DD4F2D85}"/>
              </a:ext>
            </a:extLst>
          </p:cNvPr>
          <p:cNvSpPr/>
          <p:nvPr/>
        </p:nvSpPr>
        <p:spPr>
          <a:xfrm>
            <a:off x="3151987" y="5164428"/>
            <a:ext cx="2048099" cy="59242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DF3420B-79EF-44EF-8752-CE2AEA3C5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36989"/>
            <a:ext cx="8911687" cy="702414"/>
          </a:xfrm>
        </p:spPr>
        <p:txBody>
          <a:bodyPr/>
          <a:lstStyle/>
          <a:p>
            <a:r>
              <a:rPr lang="fr-FR" dirty="0"/>
              <a:t>Les observations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2F636A-D455-4EE9-B13F-EFF4CDE02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589" y="1824506"/>
            <a:ext cx="11062126" cy="4576293"/>
          </a:xfrm>
        </p:spPr>
        <p:txBody>
          <a:bodyPr/>
          <a:lstStyle/>
          <a:p>
            <a:pPr marL="0" indent="0" algn="just">
              <a:lnSpc>
                <a:spcPct val="200000"/>
              </a:lnSpc>
              <a:buNone/>
            </a:pPr>
            <a:r>
              <a:rPr lang="fr-FR" sz="2800" dirty="0"/>
              <a:t>           Particulièrement utiles pour mieux comprendre une situation spécifique et un comportement réel.</a:t>
            </a:r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DDE790C9-BCB9-4994-9093-361D8A33D79A}"/>
              </a:ext>
            </a:extLst>
          </p:cNvPr>
          <p:cNvSpPr/>
          <p:nvPr/>
        </p:nvSpPr>
        <p:spPr>
          <a:xfrm>
            <a:off x="894007" y="2146479"/>
            <a:ext cx="1081826" cy="463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 : bas 4">
            <a:extLst>
              <a:ext uri="{FF2B5EF4-FFF2-40B4-BE49-F238E27FC236}">
                <a16:creationId xmlns:a16="http://schemas.microsoft.com/office/drawing/2014/main" id="{0F6E1AD3-D9AA-4778-9F1C-0FC0DF3E7E56}"/>
              </a:ext>
            </a:extLst>
          </p:cNvPr>
          <p:cNvSpPr/>
          <p:nvPr/>
        </p:nvSpPr>
        <p:spPr>
          <a:xfrm rot="2013729">
            <a:off x="4417454" y="3940935"/>
            <a:ext cx="682580" cy="9991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 : bas 5">
            <a:extLst>
              <a:ext uri="{FF2B5EF4-FFF2-40B4-BE49-F238E27FC236}">
                <a16:creationId xmlns:a16="http://schemas.microsoft.com/office/drawing/2014/main" id="{19C7259B-CB6A-4E13-AA99-BA9B572E6FCD}"/>
              </a:ext>
            </a:extLst>
          </p:cNvPr>
          <p:cNvSpPr/>
          <p:nvPr/>
        </p:nvSpPr>
        <p:spPr>
          <a:xfrm rot="19195141">
            <a:off x="6062622" y="3953957"/>
            <a:ext cx="690060" cy="9942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1D57B9F-87AC-4F16-954F-B1A4293553B9}"/>
              </a:ext>
            </a:extLst>
          </p:cNvPr>
          <p:cNvSpPr txBox="1"/>
          <p:nvPr/>
        </p:nvSpPr>
        <p:spPr>
          <a:xfrm>
            <a:off x="3400023" y="5254580"/>
            <a:ext cx="1552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Participante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63FD5339-0320-4041-874A-B4EA396878B1}"/>
              </a:ext>
            </a:extLst>
          </p:cNvPr>
          <p:cNvSpPr/>
          <p:nvPr/>
        </p:nvSpPr>
        <p:spPr>
          <a:xfrm>
            <a:off x="5790559" y="5164428"/>
            <a:ext cx="2325635" cy="59242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3959C0A-3186-46EA-B0A7-917331FE6C71}"/>
              </a:ext>
            </a:extLst>
          </p:cNvPr>
          <p:cNvSpPr txBox="1"/>
          <p:nvPr/>
        </p:nvSpPr>
        <p:spPr>
          <a:xfrm>
            <a:off x="5923457" y="5254580"/>
            <a:ext cx="2100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Non participante</a:t>
            </a:r>
          </a:p>
        </p:txBody>
      </p:sp>
    </p:spTree>
    <p:extLst>
      <p:ext uri="{BB962C8B-B14F-4D97-AF65-F5344CB8AC3E}">
        <p14:creationId xmlns:p14="http://schemas.microsoft.com/office/powerpoint/2010/main" val="11854549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A9FAB7-0D4D-48D0-BDC1-024A1EC19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598352"/>
            <a:ext cx="8911687" cy="1280890"/>
          </a:xfrm>
        </p:spPr>
        <p:txBody>
          <a:bodyPr/>
          <a:lstStyle/>
          <a:p>
            <a:r>
              <a:rPr lang="fr-FR" dirty="0"/>
              <a:t>Observation participante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EC9745-9C47-4E60-B5C1-65021673D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293" y="1879242"/>
            <a:ext cx="10611633" cy="4380406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fr-FR" sz="2800" dirty="0"/>
              <a:t>L'observateur est un membre du milieu observé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2800" dirty="0"/>
              <a:t>- Exemple: une infirmière dans une unité de soins intensifs.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5852EA3-522A-4659-9AE7-79BBF82A1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0208" y="3436315"/>
            <a:ext cx="4231582" cy="2823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560124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4AF578-6FE4-4F90-9ECF-DE5516A00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1439" y="1646349"/>
            <a:ext cx="10598487" cy="467717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fr-FR" sz="2800" dirty="0"/>
              <a:t>L'observateur est « à l'extérieur et regarde à l'intérieur »</a:t>
            </a:r>
          </a:p>
          <a:p>
            <a:pPr algn="just">
              <a:lnSpc>
                <a:spcPct val="150000"/>
              </a:lnSpc>
            </a:pPr>
            <a:endParaRPr lang="fr-FR" sz="2800" dirty="0"/>
          </a:p>
          <a:p>
            <a:pPr algn="just">
              <a:lnSpc>
                <a:spcPct val="150000"/>
              </a:lnSpc>
            </a:pPr>
            <a:r>
              <a:rPr lang="fr-FR" sz="2800" dirty="0"/>
              <a:t>L’observateur est là mais ne fait pas partie du scénario et qu'il tente de ne pas avoir d'impact sur l'environnement par sa présence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406CFB58-E5E7-45BF-BA72-5BD940667C96}"/>
              </a:ext>
            </a:extLst>
          </p:cNvPr>
          <p:cNvSpPr txBox="1">
            <a:spLocks/>
          </p:cNvSpPr>
          <p:nvPr/>
        </p:nvSpPr>
        <p:spPr>
          <a:xfrm>
            <a:off x="1640156" y="648794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Observation non participante</a:t>
            </a:r>
          </a:p>
        </p:txBody>
      </p:sp>
    </p:spTree>
    <p:extLst>
      <p:ext uri="{BB962C8B-B14F-4D97-AF65-F5344CB8AC3E}">
        <p14:creationId xmlns:p14="http://schemas.microsoft.com/office/powerpoint/2010/main" val="233936569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>
            <a:extLst>
              <a:ext uri="{FF2B5EF4-FFF2-40B4-BE49-F238E27FC236}">
                <a16:creationId xmlns:a16="http://schemas.microsoft.com/office/drawing/2014/main" id="{C60FB12D-C52E-4F96-8829-A4C42AE765D6}"/>
              </a:ext>
            </a:extLst>
          </p:cNvPr>
          <p:cNvSpPr/>
          <p:nvPr/>
        </p:nvSpPr>
        <p:spPr>
          <a:xfrm>
            <a:off x="6052128" y="5813974"/>
            <a:ext cx="2048099" cy="59242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EEA89313-C271-44A0-AB5C-AA792658CC89}"/>
              </a:ext>
            </a:extLst>
          </p:cNvPr>
          <p:cNvSpPr/>
          <p:nvPr/>
        </p:nvSpPr>
        <p:spPr>
          <a:xfrm>
            <a:off x="2993892" y="5815079"/>
            <a:ext cx="2048099" cy="59242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8D8341-DA2C-417D-B8D0-DA386BE63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792" y="1236463"/>
            <a:ext cx="11638208" cy="3777622"/>
          </a:xfrm>
        </p:spPr>
        <p:txBody>
          <a:bodyPr/>
          <a:lstStyle/>
          <a:p>
            <a:pPr marL="0" indent="0" algn="just">
              <a:lnSpc>
                <a:spcPct val="200000"/>
              </a:lnSpc>
              <a:buNone/>
            </a:pPr>
            <a:r>
              <a:rPr lang="fr-FR" sz="2800" dirty="0"/>
              <a:t>              Poser des questions ouvertes pour engager les répondants et obtenir des informations sur un sujet 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fr-FR" sz="2800" dirty="0"/>
              <a:t>             Faites avec un échantillon d'une population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fr-FR" sz="2800" dirty="0"/>
              <a:t>             Le ton de la conversation est un aspect important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62419C76-C4E3-4818-9CC7-0BE560079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36989"/>
            <a:ext cx="8911687" cy="702414"/>
          </a:xfrm>
        </p:spPr>
        <p:txBody>
          <a:bodyPr/>
          <a:lstStyle/>
          <a:p>
            <a:r>
              <a:rPr lang="fr-FR" dirty="0"/>
              <a:t>Les entretiens</a:t>
            </a:r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4313F6CA-41DB-41E6-B761-66BD317414F3}"/>
              </a:ext>
            </a:extLst>
          </p:cNvPr>
          <p:cNvSpPr/>
          <p:nvPr/>
        </p:nvSpPr>
        <p:spPr>
          <a:xfrm>
            <a:off x="734922" y="1600110"/>
            <a:ext cx="1081826" cy="463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74F6D056-A4D7-4826-A452-476E19C516CA}"/>
              </a:ext>
            </a:extLst>
          </p:cNvPr>
          <p:cNvSpPr/>
          <p:nvPr/>
        </p:nvSpPr>
        <p:spPr>
          <a:xfrm>
            <a:off x="734922" y="3391346"/>
            <a:ext cx="1081826" cy="463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6175F9D5-E1D4-42F1-BE00-45E036D6D4E3}"/>
              </a:ext>
            </a:extLst>
          </p:cNvPr>
          <p:cNvSpPr/>
          <p:nvPr/>
        </p:nvSpPr>
        <p:spPr>
          <a:xfrm>
            <a:off x="734922" y="4454460"/>
            <a:ext cx="1081826" cy="463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 : bas 11">
            <a:extLst>
              <a:ext uri="{FF2B5EF4-FFF2-40B4-BE49-F238E27FC236}">
                <a16:creationId xmlns:a16="http://schemas.microsoft.com/office/drawing/2014/main" id="{F3E14C5F-A29D-4FF4-974E-BAAF94BC1E1F}"/>
              </a:ext>
            </a:extLst>
          </p:cNvPr>
          <p:cNvSpPr/>
          <p:nvPr/>
        </p:nvSpPr>
        <p:spPr>
          <a:xfrm rot="2013729">
            <a:off x="4031089" y="4887655"/>
            <a:ext cx="682580" cy="9991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8F9B9B3-AC6A-440B-99A3-96F47EEF9291}"/>
              </a:ext>
            </a:extLst>
          </p:cNvPr>
          <p:cNvSpPr txBox="1"/>
          <p:nvPr/>
        </p:nvSpPr>
        <p:spPr>
          <a:xfrm>
            <a:off x="3541688" y="5926627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Ouvert</a:t>
            </a:r>
          </a:p>
        </p:txBody>
      </p:sp>
      <p:sp>
        <p:nvSpPr>
          <p:cNvPr id="15" name="Flèche : bas 14">
            <a:extLst>
              <a:ext uri="{FF2B5EF4-FFF2-40B4-BE49-F238E27FC236}">
                <a16:creationId xmlns:a16="http://schemas.microsoft.com/office/drawing/2014/main" id="{2C3A46B4-B8F7-4283-A15D-429A31E75ED4}"/>
              </a:ext>
            </a:extLst>
          </p:cNvPr>
          <p:cNvSpPr/>
          <p:nvPr/>
        </p:nvSpPr>
        <p:spPr>
          <a:xfrm rot="19195141">
            <a:off x="6098929" y="4887664"/>
            <a:ext cx="690060" cy="9942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79B0FDA-C491-4D38-B528-020FA71F274E}"/>
              </a:ext>
            </a:extLst>
          </p:cNvPr>
          <p:cNvSpPr txBox="1"/>
          <p:nvPr/>
        </p:nvSpPr>
        <p:spPr>
          <a:xfrm>
            <a:off x="6434014" y="5879782"/>
            <a:ext cx="12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Organisés</a:t>
            </a:r>
          </a:p>
        </p:txBody>
      </p:sp>
    </p:spTree>
    <p:extLst>
      <p:ext uri="{BB962C8B-B14F-4D97-AF65-F5344CB8AC3E}">
        <p14:creationId xmlns:p14="http://schemas.microsoft.com/office/powerpoint/2010/main" val="2288201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AB3349-3528-48B1-9812-3A42B7EEC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28305"/>
            <a:ext cx="8911687" cy="1280890"/>
          </a:xfrm>
        </p:spPr>
        <p:txBody>
          <a:bodyPr/>
          <a:lstStyle/>
          <a:p>
            <a:r>
              <a:rPr lang="fr-FR" dirty="0"/>
              <a:t>Méthode d’obstination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56FE9D-8B4E-411C-9AB0-95D434468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2536" y="1515594"/>
            <a:ext cx="10534360" cy="531781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fr-FR" sz="2400" dirty="0"/>
              <a:t>C’est le raisonnement qui circule résolument, il consiste à croire quelque chose parce qu’on l’a toujours cru, on en discute plus.</a:t>
            </a:r>
          </a:p>
          <a:p>
            <a:pPr algn="just">
              <a:lnSpc>
                <a:spcPct val="150000"/>
              </a:lnSpc>
            </a:pPr>
            <a:r>
              <a:rPr lang="fr-FR" sz="2400" dirty="0"/>
              <a:t>Tout ce qui est dans nos têtes, qu’on n’arrive pas à expliquer. </a:t>
            </a:r>
          </a:p>
          <a:p>
            <a:pPr algn="just">
              <a:lnSpc>
                <a:spcPct val="150000"/>
              </a:lnSpc>
            </a:pPr>
            <a:r>
              <a:rPr lang="fr-FR" sz="2400" dirty="0"/>
              <a:t>variables suivant les cultures</a:t>
            </a:r>
          </a:p>
          <a:p>
            <a:pPr algn="just">
              <a:lnSpc>
                <a:spcPct val="150000"/>
              </a:lnSpc>
            </a:pPr>
            <a:r>
              <a:rPr lang="fr-FR" sz="2400" dirty="0"/>
              <a:t>On bascule souvent du fétichisme à la religion.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2400" dirty="0"/>
              <a:t>             Ces raisonnements disparaissent quand on a démontrer le contraire ou jusqu’à ce qu’un nouvelle théorie vienne remplacer la première.</a:t>
            </a:r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30ECE926-D9E1-46F3-BEBD-7D4903FDDCFB}"/>
              </a:ext>
            </a:extLst>
          </p:cNvPr>
          <p:cNvSpPr/>
          <p:nvPr/>
        </p:nvSpPr>
        <p:spPr>
          <a:xfrm>
            <a:off x="1331063" y="4853009"/>
            <a:ext cx="935619" cy="4893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185582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496A0006-B2B2-49B7-A381-F25639FCA6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9135744"/>
              </p:ext>
            </p:extLst>
          </p:nvPr>
        </p:nvGraphicFramePr>
        <p:xfrm>
          <a:off x="1684269" y="719666"/>
          <a:ext cx="931428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018802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F7CC31-2F27-47A6-A48A-E566E9116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24110"/>
            <a:ext cx="8911687" cy="869839"/>
          </a:xfrm>
        </p:spPr>
        <p:txBody>
          <a:bodyPr/>
          <a:lstStyle/>
          <a:p>
            <a:r>
              <a:rPr lang="fr-FR" dirty="0"/>
              <a:t>L’entretien non structuré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2A8E07-E19C-4730-9823-BC5D9DAC9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808" y="1835238"/>
            <a:ext cx="10884383" cy="5048519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fr-FR" sz="2800" dirty="0"/>
              <a:t>Utilisé par des méthodologies telles que </a:t>
            </a:r>
            <a:r>
              <a:rPr lang="fr-FR" sz="2800" dirty="0">
                <a:solidFill>
                  <a:srgbClr val="FF0000"/>
                </a:solidFill>
              </a:rPr>
              <a:t>l'ethnographie</a:t>
            </a:r>
            <a:r>
              <a:rPr lang="fr-FR" sz="2800" dirty="0"/>
              <a:t>, la </a:t>
            </a:r>
            <a:r>
              <a:rPr lang="fr-FR" sz="2800" dirty="0">
                <a:solidFill>
                  <a:srgbClr val="FF0000"/>
                </a:solidFill>
              </a:rPr>
              <a:t>théorie ancrée</a:t>
            </a:r>
            <a:r>
              <a:rPr lang="fr-FR" sz="2800" dirty="0"/>
              <a:t> et la </a:t>
            </a:r>
            <a:r>
              <a:rPr lang="fr-FR" sz="2800" dirty="0">
                <a:solidFill>
                  <a:srgbClr val="FF0000"/>
                </a:solidFill>
              </a:rPr>
              <a:t>phénoménologie</a:t>
            </a:r>
            <a:r>
              <a:rPr lang="fr-FR" sz="2800" dirty="0"/>
              <a:t> (Peters &amp; </a:t>
            </a:r>
            <a:r>
              <a:rPr lang="fr-FR" sz="2800" dirty="0" err="1"/>
              <a:t>Halcomb</a:t>
            </a:r>
            <a:r>
              <a:rPr lang="fr-FR" sz="2800" dirty="0"/>
              <a:t>, 2015). </a:t>
            </a:r>
          </a:p>
          <a:p>
            <a:pPr algn="just">
              <a:lnSpc>
                <a:spcPct val="150000"/>
              </a:lnSpc>
            </a:pPr>
            <a:r>
              <a:rPr lang="fr-FR" sz="2800" dirty="0"/>
              <a:t>Une procédure dynamique qui </a:t>
            </a:r>
            <a:r>
              <a:rPr lang="fr-FR" sz="2800" dirty="0">
                <a:solidFill>
                  <a:srgbClr val="FF0000"/>
                </a:solidFill>
              </a:rPr>
              <a:t>change</a:t>
            </a:r>
            <a:r>
              <a:rPr lang="fr-FR" sz="2800" dirty="0"/>
              <a:t> en fonction des </a:t>
            </a:r>
            <a:r>
              <a:rPr lang="fr-FR" sz="2800" dirty="0">
                <a:solidFill>
                  <a:srgbClr val="FF0000"/>
                </a:solidFill>
              </a:rPr>
              <a:t>réponses</a:t>
            </a:r>
            <a:r>
              <a:rPr lang="fr-FR" sz="2800" dirty="0"/>
              <a:t> des participants et </a:t>
            </a:r>
            <a:r>
              <a:rPr lang="fr-FR" sz="2800" dirty="0">
                <a:solidFill>
                  <a:srgbClr val="FF0000"/>
                </a:solidFill>
              </a:rPr>
              <a:t>varie</a:t>
            </a:r>
            <a:r>
              <a:rPr lang="fr-FR" sz="2800" dirty="0"/>
              <a:t> d'un participant à l'autre</a:t>
            </a:r>
          </a:p>
        </p:txBody>
      </p:sp>
    </p:spTree>
    <p:extLst>
      <p:ext uri="{BB962C8B-B14F-4D97-AF65-F5344CB8AC3E}">
        <p14:creationId xmlns:p14="http://schemas.microsoft.com/office/powerpoint/2010/main" val="321293097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44C2CF-B06B-45E6-A838-14E5BAF02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927" y="1493949"/>
            <a:ext cx="11036635" cy="5065691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fr-FR" sz="2800" dirty="0"/>
              <a:t>Entretien exploratoire couramment utilisé en sciences sociales pour </a:t>
            </a:r>
            <a:r>
              <a:rPr lang="fr-FR" sz="2800" dirty="0">
                <a:solidFill>
                  <a:srgbClr val="FF0000"/>
                </a:solidFill>
              </a:rPr>
              <a:t>acquérir des données qualitatives </a:t>
            </a:r>
            <a:r>
              <a:rPr lang="fr-FR" sz="2800" dirty="0"/>
              <a:t>ou des </a:t>
            </a:r>
            <a:r>
              <a:rPr lang="fr-FR" sz="2800" dirty="0">
                <a:solidFill>
                  <a:srgbClr val="FF0000"/>
                </a:solidFill>
              </a:rPr>
              <a:t>données cliniques</a:t>
            </a:r>
            <a:r>
              <a:rPr lang="fr-FR" sz="28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fr-FR" sz="2800" dirty="0"/>
              <a:t>Permet </a:t>
            </a:r>
            <a:r>
              <a:rPr lang="fr-FR" sz="2800" dirty="0">
                <a:solidFill>
                  <a:srgbClr val="FF0000"/>
                </a:solidFill>
              </a:rPr>
              <a:t>l'exploration</a:t>
            </a:r>
            <a:r>
              <a:rPr lang="fr-FR" sz="2800" dirty="0"/>
              <a:t>, pour poursuivre des trajectoires thématiques au fur et à mesure que la discussion progresse, en suivant </a:t>
            </a:r>
            <a:r>
              <a:rPr lang="fr-FR" sz="2800" dirty="0">
                <a:solidFill>
                  <a:srgbClr val="FF0000"/>
                </a:solidFill>
              </a:rPr>
              <a:t>un guide ou une procédure</a:t>
            </a:r>
            <a:r>
              <a:rPr lang="fr-FR" sz="2800" dirty="0"/>
              <a:t> qui est créé avant l'entretien et est centré sur un sujet central pour offrir une structure de base.</a:t>
            </a:r>
          </a:p>
          <a:p>
            <a:pPr algn="just">
              <a:lnSpc>
                <a:spcPct val="150000"/>
              </a:lnSpc>
            </a:pPr>
            <a:endParaRPr lang="fr-FR" sz="2800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312735F4-5D0D-4F5C-AD01-B5D5327CB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24110"/>
            <a:ext cx="8915401" cy="869839"/>
          </a:xfrm>
        </p:spPr>
        <p:txBody>
          <a:bodyPr/>
          <a:lstStyle/>
          <a:p>
            <a:r>
              <a:rPr lang="fr-FR" dirty="0"/>
              <a:t>L’entretien semi-structuré/semi-directif</a:t>
            </a:r>
          </a:p>
        </p:txBody>
      </p:sp>
    </p:spTree>
    <p:extLst>
      <p:ext uri="{BB962C8B-B14F-4D97-AF65-F5344CB8AC3E}">
        <p14:creationId xmlns:p14="http://schemas.microsoft.com/office/powerpoint/2010/main" val="41093532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C0EC7B-3544-4374-B047-7A0A6108A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299" y="343437"/>
            <a:ext cx="10236021" cy="636645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sz="2800" dirty="0"/>
              <a:t>L'intervieweur n'adhère pas strictement à un ensemble prédéterminé de questions.</a:t>
            </a:r>
          </a:p>
          <a:p>
            <a:pPr>
              <a:lnSpc>
                <a:spcPct val="150000"/>
              </a:lnSpc>
            </a:pPr>
            <a:r>
              <a:rPr lang="fr-FR" sz="2800" dirty="0"/>
              <a:t>Des questions </a:t>
            </a:r>
            <a:r>
              <a:rPr lang="fr-FR" sz="2800" dirty="0">
                <a:solidFill>
                  <a:srgbClr val="FF0000"/>
                </a:solidFill>
              </a:rPr>
              <a:t>plus ouvertes</a:t>
            </a:r>
            <a:r>
              <a:rPr lang="fr-FR" sz="2800" dirty="0"/>
              <a:t>, permettant </a:t>
            </a:r>
            <a:r>
              <a:rPr lang="fr-FR" sz="2800" dirty="0">
                <a:solidFill>
                  <a:srgbClr val="FF0000"/>
                </a:solidFill>
              </a:rPr>
              <a:t>un débat </a:t>
            </a:r>
            <a:r>
              <a:rPr lang="fr-FR" sz="2800" dirty="0"/>
              <a:t>avec la personne interrogée.</a:t>
            </a:r>
          </a:p>
          <a:p>
            <a:pPr>
              <a:lnSpc>
                <a:spcPct val="150000"/>
              </a:lnSpc>
            </a:pPr>
            <a:r>
              <a:rPr lang="fr-FR" sz="2800" dirty="0"/>
              <a:t>L'intervieweur et le candidat ont tous deux </a:t>
            </a:r>
            <a:r>
              <a:rPr lang="fr-FR" sz="2800" dirty="0">
                <a:solidFill>
                  <a:srgbClr val="FF0000"/>
                </a:solidFill>
              </a:rPr>
              <a:t>la possibilité de poser des questions (bilatéralité).</a:t>
            </a:r>
          </a:p>
          <a:p>
            <a:pPr>
              <a:lnSpc>
                <a:spcPct val="150000"/>
              </a:lnSpc>
            </a:pPr>
            <a:r>
              <a:rPr lang="fr-FR" sz="2800" dirty="0"/>
              <a:t>Une discussion approfondie de toutes les questions pertinentes,</a:t>
            </a:r>
          </a:p>
        </p:txBody>
      </p:sp>
    </p:spTree>
    <p:extLst>
      <p:ext uri="{BB962C8B-B14F-4D97-AF65-F5344CB8AC3E}">
        <p14:creationId xmlns:p14="http://schemas.microsoft.com/office/powerpoint/2010/main" val="172159490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BD30D7-41C9-412F-A748-F6E2BAA44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4825" y="160471"/>
            <a:ext cx="9864456" cy="128089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/>
              <a:t>Guide pour la construction des questions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0D17225A-901E-43A5-A9ED-5A8A2229A4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977903"/>
              </p:ext>
            </p:extLst>
          </p:nvPr>
        </p:nvGraphicFramePr>
        <p:xfrm>
          <a:off x="1891458" y="825430"/>
          <a:ext cx="8991189" cy="58720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91189">
                  <a:extLst>
                    <a:ext uri="{9D8B030D-6E8A-4147-A177-3AD203B41FA5}">
                      <a16:colId xmlns:a16="http://schemas.microsoft.com/office/drawing/2014/main" val="3368332205"/>
                    </a:ext>
                  </a:extLst>
                </a:gridCol>
              </a:tblGrid>
              <a:tr h="4815260">
                <a:tc>
                  <a:txBody>
                    <a:bodyPr/>
                    <a:lstStyle/>
                    <a:p>
                      <a:pPr marL="342900" lvl="0" indent="-342900" algn="ctr" rtl="0">
                        <a:lnSpc>
                          <a:spcPct val="200000"/>
                        </a:lnSpc>
                        <a:spcAft>
                          <a:spcPts val="800"/>
                        </a:spcAft>
                        <a:buFont typeface="+mj-lt"/>
                        <a:buAutoNum type="alphaUcPeriod"/>
                      </a:pPr>
                      <a:r>
                        <a:rPr lang="fr-FR" sz="1400" b="1" dirty="0">
                          <a:effectLst/>
                        </a:rPr>
                        <a:t> Décisions sur le contenu des questions</a:t>
                      </a:r>
                    </a:p>
                    <a:p>
                      <a:pPr marL="152400"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1 Est-il indispensable de poser cette question ? En quoi cela sera-t-il utile ?</a:t>
                      </a:r>
                    </a:p>
                    <a:p>
                      <a:pPr marL="152400"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2 Faut-il plusieurs questions sur le sujet ou une seule question peut être suffisante ?</a:t>
                      </a:r>
                    </a:p>
                    <a:p>
                      <a:pPr marL="152400"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3 Les sujets enquêtés disposent-ils des informations utiles pour répondre à la question ?</a:t>
                      </a:r>
                    </a:p>
                    <a:p>
                      <a:pPr marL="152400"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4 La question doit-elle être plus claire, spécifique et étroitement liée à l'expérience personnelle du répondant ?</a:t>
                      </a:r>
                    </a:p>
                    <a:p>
                      <a:pPr marL="152400"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5 Le contenu est-il suffisamment général et exempt de concrétisation et de spécificité fallacieuses ?</a:t>
                      </a:r>
                    </a:p>
                    <a:p>
                      <a:pPr marL="152400"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6 Les réponses expriment-elles des attitudes générales et semblent-elles seulement aussi spécifiques qu'elles le paraissent ?</a:t>
                      </a:r>
                    </a:p>
                    <a:p>
                      <a:pPr marL="152400"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7 Le contenu de la question est-il anormal ou dirigée, sans questions d'accompagnement pour équilibrer la recherche ?</a:t>
                      </a:r>
                    </a:p>
                    <a:p>
                      <a:pPr marL="152400"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8 Les répondants donneront-ils les informations sollicitées ?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88235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477134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B5585D91-EB3A-470A-9FB3-0CAA055739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48758"/>
              </p:ext>
            </p:extLst>
          </p:nvPr>
        </p:nvGraphicFramePr>
        <p:xfrm>
          <a:off x="1686272" y="306265"/>
          <a:ext cx="10136534" cy="63907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36534">
                  <a:extLst>
                    <a:ext uri="{9D8B030D-6E8A-4147-A177-3AD203B41FA5}">
                      <a16:colId xmlns:a16="http://schemas.microsoft.com/office/drawing/2014/main" val="2537854218"/>
                    </a:ext>
                  </a:extLst>
                </a:gridCol>
              </a:tblGrid>
              <a:tr h="6390749">
                <a:tc>
                  <a:txBody>
                    <a:bodyPr/>
                    <a:lstStyle/>
                    <a:p>
                      <a:pPr marL="26479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</a:endParaRPr>
                    </a:p>
                    <a:p>
                      <a:pPr marL="342900" lvl="0" indent="-342900"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Font typeface="+mj-lt"/>
                        <a:buAutoNum type="alphaUcPeriod"/>
                      </a:pPr>
                      <a:r>
                        <a:rPr lang="fr-FR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Décisions relatives à la formulation des questions</a:t>
                      </a:r>
                    </a:p>
                    <a:p>
                      <a:pPr marL="264795"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La question contient -elle de l‘ambiguïté ? Contient-il une phrase difficile ?</a:t>
                      </a:r>
                    </a:p>
                    <a:p>
                      <a:pPr marL="264795"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La question exprime-t-elle adéquatement lié au sujet ?</a:t>
                      </a:r>
                    </a:p>
                    <a:p>
                      <a:pPr marL="264795"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L’énoncé est-il flou en raison d'hypothèses non exprimées de manière explicite (ou implicites) ?</a:t>
                      </a:r>
                    </a:p>
                    <a:p>
                      <a:pPr marL="264795"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L’énoncé est-il déformé ? Est-il influence ou stimulant un type particulier de retour ?</a:t>
                      </a:r>
                    </a:p>
                    <a:p>
                      <a:pPr marL="264795"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La formulation de la question est-elle susceptible d'être répréhensible pour le répondant de quelque manière que ce soit ?</a:t>
                      </a:r>
                    </a:p>
                    <a:p>
                      <a:pPr marL="264795"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Une formulation plus personnalisée de la question produirait-elle de meilleurs résultats ?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7 Peut-on mieux poser la question sous une forme plus directe ou plus indirecte ?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0200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088789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03533BAE-ECCB-4EDF-B5DE-60FE0F11AF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150729"/>
              </p:ext>
            </p:extLst>
          </p:nvPr>
        </p:nvGraphicFramePr>
        <p:xfrm>
          <a:off x="1533811" y="216217"/>
          <a:ext cx="10018538" cy="64865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18538">
                  <a:extLst>
                    <a:ext uri="{9D8B030D-6E8A-4147-A177-3AD203B41FA5}">
                      <a16:colId xmlns:a16="http://schemas.microsoft.com/office/drawing/2014/main" val="2437788527"/>
                    </a:ext>
                  </a:extLst>
                </a:gridCol>
              </a:tblGrid>
              <a:tr h="6077193">
                <a:tc>
                  <a:txBody>
                    <a:bodyPr/>
                    <a:lstStyle/>
                    <a:p>
                      <a:pPr marL="342900" lvl="0" indent="-342900" algn="ctr" rtl="0">
                        <a:lnSpc>
                          <a:spcPct val="200000"/>
                        </a:lnSpc>
                        <a:spcAft>
                          <a:spcPts val="800"/>
                        </a:spcAft>
                        <a:buFont typeface="+mj-lt"/>
                        <a:buAutoNum type="alphaUcPeriod"/>
                      </a:pPr>
                      <a:r>
                        <a:rPr lang="fr-FR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Décisions sur la forme de réponse à la question</a:t>
                      </a:r>
                    </a:p>
                    <a:p>
                      <a:pPr marL="224790"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La question peut-elle être mieux posée sous une forme appelant une réponse de contrôle (ou une réponse courte d'un mot ou deux, ou un nombre), réponse libre ou réponse à cocher avec réponse de suivi ?</a:t>
                      </a:r>
                    </a:p>
                    <a:p>
                      <a:pPr marL="224790"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Si une réponse de contrôle est utilisée, quel est le meilleur type pour cette question – dichotomique, proposer plusieurs choix au participant, ou ouverte ?</a:t>
                      </a:r>
                    </a:p>
                    <a:p>
                      <a:pPr marL="224790"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Si une liste de contrôle est utilisée, couvre-t-elle de manière adéquate tous les choix qui doivent être évoqué ?</a:t>
                      </a:r>
                    </a:p>
                    <a:p>
                      <a:pPr marL="224790"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Est-ce que l’ordre est logique ?</a:t>
                      </a:r>
                    </a:p>
                    <a:p>
                      <a:pPr marL="224790"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Est-il d'une longueur est adéquate ? </a:t>
                      </a:r>
                    </a:p>
                    <a:p>
                      <a:pPr marL="224790"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La formulation des questions est-elle juste et équilibrée ?</a:t>
                      </a: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7 La forme de réponse est-elle primaire, déterminée, cohérente et ajustée à l'objectif ?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6928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650907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DFA11B0D-0E6F-4CB8-B492-E48D6B0387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4634891"/>
              </p:ext>
            </p:extLst>
          </p:nvPr>
        </p:nvGraphicFramePr>
        <p:xfrm>
          <a:off x="1741103" y="676260"/>
          <a:ext cx="9360486" cy="59048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60486">
                  <a:extLst>
                    <a:ext uri="{9D8B030D-6E8A-4147-A177-3AD203B41FA5}">
                      <a16:colId xmlns:a16="http://schemas.microsoft.com/office/drawing/2014/main" val="3811289964"/>
                    </a:ext>
                  </a:extLst>
                </a:gridCol>
              </a:tblGrid>
              <a:tr h="590484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</a:endParaRPr>
                    </a:p>
                    <a:p>
                      <a:pPr marL="342900" lvl="0" indent="-342900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+mj-lt"/>
                        <a:buAutoNum type="alphaUcPeriod"/>
                      </a:pPr>
                      <a:r>
                        <a:rPr lang="fr-FR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Décisions sur la place de la question dans la séquence</a:t>
                      </a:r>
                    </a:p>
                    <a:p>
                      <a:pPr marL="401320"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La réponse à la question est-elle susceptible d'être influencée par le contenu d’autres questions précédentes ?</a:t>
                      </a:r>
                    </a:p>
                    <a:p>
                      <a:pPr marL="401320"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La question est-elle abordée de manière naturelle ? Est-ce dans l'ordre psychologique correct ?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3 La question arrive-t-elle trop tôt ou trop tard du point de vue de susciter l'intérêt et de recevoir suffisamment l'attention, en évitant la résistance, etc. ?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2491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396583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106844-7C2B-4625-88A3-45A48F7E1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572594"/>
            <a:ext cx="8911687" cy="1280890"/>
          </a:xfrm>
        </p:spPr>
        <p:txBody>
          <a:bodyPr/>
          <a:lstStyle/>
          <a:p>
            <a:r>
              <a:rPr lang="fr-FR" dirty="0"/>
              <a:t>Les groupes de discussion</a:t>
            </a:r>
            <a:b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F315444-7090-4677-96FD-607347823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156" y="3266472"/>
            <a:ext cx="3277673" cy="3277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0A0DA7-F3D3-4196-B296-3D3679BE0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800" y="1540188"/>
            <a:ext cx="10997732" cy="403636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fr-FR" sz="2800" dirty="0"/>
              <a:t>Petits groupes d'individus qui se réunissent pour discuter de leurs connaissances et de leurs expériences.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90E546B-9CDB-4EE8-81D2-0A7854E86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185" y="3266472"/>
            <a:ext cx="5175315" cy="301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025218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2FE545-DFB0-4932-A812-740A96463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0" y="304800"/>
            <a:ext cx="10248900" cy="644373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fr-FR" sz="2800" dirty="0"/>
              <a:t>6 à 8 personnes.</a:t>
            </a:r>
          </a:p>
          <a:p>
            <a:pPr algn="just">
              <a:lnSpc>
                <a:spcPct val="150000"/>
              </a:lnSpc>
            </a:pPr>
            <a:r>
              <a:rPr lang="fr-FR" sz="2800" dirty="0"/>
              <a:t>Dirigés par un </a:t>
            </a:r>
            <a:r>
              <a:rPr lang="fr-FR" sz="2800" dirty="0">
                <a:solidFill>
                  <a:srgbClr val="FF0000"/>
                </a:solidFill>
              </a:rPr>
              <a:t>modérateur</a:t>
            </a:r>
            <a:r>
              <a:rPr lang="fr-FR" sz="2800" dirty="0"/>
              <a:t> expérimenté qui suit un guide thématique ou </a:t>
            </a:r>
            <a:r>
              <a:rPr lang="fr-FR" sz="2800" dirty="0">
                <a:solidFill>
                  <a:srgbClr val="FF0000"/>
                </a:solidFill>
              </a:rPr>
              <a:t>« script ».</a:t>
            </a:r>
          </a:p>
          <a:p>
            <a:pPr algn="just">
              <a:lnSpc>
                <a:spcPct val="150000"/>
              </a:lnSpc>
            </a:pPr>
            <a:r>
              <a:rPr lang="fr-FR" sz="2800" dirty="0"/>
              <a:t>Un observateur qui note les composantes non verbales de la situation, avec l'aide d'un guide d'observation.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2E9D3DD-CDE6-474F-A847-454F33EAA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341" y="3837715"/>
            <a:ext cx="2411494" cy="29108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58858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9EA476-9665-4E3C-9A3B-185F73BC6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36989"/>
            <a:ext cx="8911687" cy="1280890"/>
          </a:xfrm>
        </p:spPr>
        <p:txBody>
          <a:bodyPr/>
          <a:lstStyle/>
          <a:p>
            <a:r>
              <a:rPr lang="fr-FR" dirty="0"/>
              <a:t>Méthode de raisonnement intuitif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C99A10-7165-4709-A8EA-538C72328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105" y="1862586"/>
            <a:ext cx="11006732" cy="4705639"/>
          </a:xfrm>
        </p:spPr>
        <p:txBody>
          <a:bodyPr/>
          <a:lstStyle/>
          <a:p>
            <a:pPr algn="just">
              <a:lnSpc>
                <a:spcPct val="200000"/>
              </a:lnSpc>
            </a:pPr>
            <a:r>
              <a:rPr lang="fr-FR" sz="2400" dirty="0"/>
              <a:t>Consiste à raisonner en disant je le </a:t>
            </a:r>
            <a:r>
              <a:rPr lang="fr-FR" sz="2400" dirty="0">
                <a:solidFill>
                  <a:srgbClr val="FF0000"/>
                </a:solidFill>
              </a:rPr>
              <a:t>fais parce que je le sens</a:t>
            </a:r>
            <a:r>
              <a:rPr lang="fr-FR" sz="2400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fr-FR" sz="2400" dirty="0"/>
              <a:t>Très proche de la méthode d’obstination</a:t>
            </a:r>
          </a:p>
          <a:p>
            <a:pPr algn="just">
              <a:lnSpc>
                <a:spcPct val="200000"/>
              </a:lnSpc>
            </a:pPr>
            <a:r>
              <a:rPr lang="fr-FR" sz="2400" dirty="0"/>
              <a:t>En sport, on parle de détection au </a:t>
            </a:r>
            <a:r>
              <a:rPr lang="fr-FR" sz="2400" dirty="0">
                <a:solidFill>
                  <a:srgbClr val="FF0000"/>
                </a:solidFill>
              </a:rPr>
              <a:t>feeling</a:t>
            </a:r>
            <a:r>
              <a:rPr lang="fr-FR" sz="2400" dirty="0"/>
              <a:t>. </a:t>
            </a:r>
          </a:p>
          <a:p>
            <a:pPr algn="just">
              <a:lnSpc>
                <a:spcPct val="200000"/>
              </a:lnSpc>
            </a:pPr>
            <a:r>
              <a:rPr lang="fr-FR" sz="2400" dirty="0"/>
              <a:t>Rien ne permet d’objectiver. </a:t>
            </a:r>
          </a:p>
          <a:p>
            <a:pPr algn="just">
              <a:lnSpc>
                <a:spcPct val="200000"/>
              </a:lnSpc>
            </a:pPr>
            <a:r>
              <a:rPr lang="fr-FR" sz="2400" dirty="0"/>
              <a:t>Ce sont des savoirs qui ne sont </a:t>
            </a:r>
            <a:r>
              <a:rPr lang="fr-FR" sz="2400" dirty="0">
                <a:solidFill>
                  <a:srgbClr val="FF0000"/>
                </a:solidFill>
              </a:rPr>
              <a:t>pas conceptualisés</a:t>
            </a:r>
            <a:r>
              <a:rPr lang="fr-FR" sz="2400" dirty="0"/>
              <a:t>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89860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4A498F-3496-4EB0-8C42-4D826DC8C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110" y="1927536"/>
            <a:ext cx="10261779" cy="3958109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fr-FR" sz="2800" dirty="0"/>
              <a:t>Excellents pour rassembler des </a:t>
            </a:r>
            <a:r>
              <a:rPr lang="fr-FR" sz="2800" dirty="0">
                <a:solidFill>
                  <a:srgbClr val="FF0000"/>
                </a:solidFill>
              </a:rPr>
              <a:t>groupes homogènes </a:t>
            </a:r>
            <a:r>
              <a:rPr lang="fr-FR" sz="2800" dirty="0"/>
              <a:t>de participants.</a:t>
            </a:r>
          </a:p>
          <a:p>
            <a:pPr algn="just">
              <a:lnSpc>
                <a:spcPct val="150000"/>
              </a:lnSpc>
            </a:pPr>
            <a:r>
              <a:rPr lang="fr-FR" sz="2800" dirty="0"/>
              <a:t>Un moyen </a:t>
            </a:r>
            <a:r>
              <a:rPr lang="fr-FR" sz="2800" dirty="0">
                <a:solidFill>
                  <a:srgbClr val="FF0000"/>
                </a:solidFill>
              </a:rPr>
              <a:t>simple, rapide et abordable</a:t>
            </a:r>
            <a:r>
              <a:rPr lang="fr-FR" sz="2800" dirty="0"/>
              <a:t> d'accéder à l'information</a:t>
            </a:r>
          </a:p>
        </p:txBody>
      </p:sp>
    </p:spTree>
    <p:extLst>
      <p:ext uri="{BB962C8B-B14F-4D97-AF65-F5344CB8AC3E}">
        <p14:creationId xmlns:p14="http://schemas.microsoft.com/office/powerpoint/2010/main" val="283437286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0865DA-E578-46AC-B328-63BEEC2E8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02" y="1251565"/>
            <a:ext cx="11062393" cy="3777622"/>
          </a:xfrm>
        </p:spPr>
        <p:txBody>
          <a:bodyPr/>
          <a:lstStyle/>
          <a:p>
            <a:pPr algn="just">
              <a:lnSpc>
                <a:spcPct val="200000"/>
              </a:lnSpc>
            </a:pPr>
            <a:r>
              <a:rPr lang="fr-FR" sz="2800" dirty="0"/>
              <a:t>Une enquête empirique qui analyse un phénomène actuel dans son cadre réel.</a:t>
            </a:r>
          </a:p>
          <a:p>
            <a:pPr algn="just">
              <a:lnSpc>
                <a:spcPct val="200000"/>
              </a:lnSpc>
            </a:pPr>
            <a:r>
              <a:rPr lang="fr-FR" sz="2800" dirty="0"/>
              <a:t>une enquête contextuelle approfondie sur un petit nombre d'événements ou de situations.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C2AC142D-AB48-4B24-9C52-A8031B29E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887" y="611009"/>
            <a:ext cx="8912225" cy="1281112"/>
          </a:xfrm>
        </p:spPr>
        <p:txBody>
          <a:bodyPr/>
          <a:lstStyle/>
          <a:p>
            <a:r>
              <a:rPr lang="fr-FR" dirty="0"/>
              <a:t>Etude d’un cas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33E8EFA-6E7F-4F47-AF42-1F730B58D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4084" y="4193275"/>
            <a:ext cx="1964610" cy="2664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648802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AD87DA-C8AB-4C01-9EA4-15CC00F59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270" y="1462915"/>
            <a:ext cx="10755459" cy="5040915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200000"/>
              </a:lnSpc>
            </a:pPr>
            <a:r>
              <a:rPr lang="fr-FR" sz="2800" dirty="0"/>
              <a:t>une approche d'apprentissage automatique.</a:t>
            </a:r>
          </a:p>
          <a:p>
            <a:pPr algn="just">
              <a:lnSpc>
                <a:spcPct val="200000"/>
              </a:lnSpc>
            </a:pPr>
            <a:r>
              <a:rPr lang="fr-FR" sz="2800" dirty="0"/>
              <a:t>extraction automatique des informations utiles à partir d'une saisie de texte non structurée.</a:t>
            </a:r>
          </a:p>
          <a:p>
            <a:pPr algn="just">
              <a:lnSpc>
                <a:spcPct val="200000"/>
              </a:lnSpc>
            </a:pPr>
            <a:r>
              <a:rPr lang="fr-FR" sz="2800" dirty="0"/>
              <a:t>extraire des informations particulières de centaines telles que des mots-clés, des noms ou des informations sur l'entreprise, ou pour classer les réponses aux enquêtes par attitude et sujet.</a:t>
            </a:r>
          </a:p>
          <a:p>
            <a:endParaRPr lang="fr-FR" sz="2800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8A832F02-B315-4BA8-87B1-8F4A03F9F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887" y="611009"/>
            <a:ext cx="8912225" cy="1281112"/>
          </a:xfrm>
        </p:spPr>
        <p:txBody>
          <a:bodyPr/>
          <a:lstStyle/>
          <a:p>
            <a:r>
              <a:rPr lang="fr-FR" dirty="0"/>
              <a:t>Analyse de texte (Machine </a:t>
            </a:r>
            <a:r>
              <a:rPr lang="fr-FR" dirty="0" err="1"/>
              <a:t>learning</a:t>
            </a:r>
            <a:r>
              <a:rPr lang="fr-F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0160172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C8132E-BA72-42E7-A567-B762B35E2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49868"/>
            <a:ext cx="8911687" cy="1280890"/>
          </a:xfrm>
        </p:spPr>
        <p:txBody>
          <a:bodyPr/>
          <a:lstStyle/>
          <a:p>
            <a:r>
              <a:rPr lang="fr-FR" dirty="0"/>
              <a:t>Analyse des sentiments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F5A227-524F-43B6-B41C-B27ACF887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2688" y="1726933"/>
            <a:ext cx="10740422" cy="513106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sz="2600" dirty="0"/>
              <a:t>Déterminer si un morceau de texte est bon, négatif ou neutre.</a:t>
            </a:r>
          </a:p>
          <a:p>
            <a:pPr algn="just">
              <a:lnSpc>
                <a:spcPct val="150000"/>
              </a:lnSpc>
            </a:pPr>
            <a:r>
              <a:rPr lang="fr-FR" sz="2600" dirty="0"/>
              <a:t>un système d'analyse de sentiment pour l'analyse de texte combine le traitement du langage naturel (NLP).</a:t>
            </a:r>
          </a:p>
          <a:p>
            <a:pPr algn="just">
              <a:lnSpc>
                <a:spcPct val="150000"/>
              </a:lnSpc>
            </a:pPr>
            <a:r>
              <a:rPr lang="fr-FR" sz="2600" dirty="0"/>
              <a:t>Donner des notes de sentiment pondérées aux </a:t>
            </a:r>
            <a:r>
              <a:rPr lang="fr-FR" sz="2600" dirty="0">
                <a:solidFill>
                  <a:srgbClr val="FF0000"/>
                </a:solidFill>
              </a:rPr>
              <a:t>entités, sujets, thèmes et catégories </a:t>
            </a:r>
            <a:r>
              <a:rPr lang="fr-FR" sz="2600" dirty="0"/>
              <a:t>à l'intérieur d'une phrase ou d'une expression</a:t>
            </a:r>
          </a:p>
        </p:txBody>
      </p:sp>
    </p:spTree>
    <p:extLst>
      <p:ext uri="{BB962C8B-B14F-4D97-AF65-F5344CB8AC3E}">
        <p14:creationId xmlns:p14="http://schemas.microsoft.com/office/powerpoint/2010/main" val="338791922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3A7BD7C4-D7FF-4D7E-B682-D51B3E8C25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2907471"/>
              </p:ext>
            </p:extLst>
          </p:nvPr>
        </p:nvGraphicFramePr>
        <p:xfrm>
          <a:off x="970208" y="1532586"/>
          <a:ext cx="10251583" cy="5100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re 1">
            <a:extLst>
              <a:ext uri="{FF2B5EF4-FFF2-40B4-BE49-F238E27FC236}">
                <a16:creationId xmlns:a16="http://schemas.microsoft.com/office/drawing/2014/main" id="{78ABA405-C1D8-47E1-B311-CEF9EF128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887" y="611009"/>
            <a:ext cx="8912225" cy="1281112"/>
          </a:xfrm>
        </p:spPr>
        <p:txBody>
          <a:bodyPr/>
          <a:lstStyle/>
          <a:p>
            <a:r>
              <a:rPr lang="fr-FR" dirty="0"/>
              <a:t>Analyse des données qualitatives</a:t>
            </a:r>
          </a:p>
        </p:txBody>
      </p:sp>
    </p:spTree>
    <p:extLst>
      <p:ext uri="{BB962C8B-B14F-4D97-AF65-F5344CB8AC3E}">
        <p14:creationId xmlns:p14="http://schemas.microsoft.com/office/powerpoint/2010/main" val="290818691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274C0E-1D04-4931-A683-537048DB9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299" y="755560"/>
            <a:ext cx="10300415" cy="5915696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fr-FR" sz="2600" b="1" i="1" dirty="0"/>
              <a:t>Coder dans un environnement ouvert</a:t>
            </a:r>
            <a:r>
              <a:rPr lang="fr-FR" sz="2600" dirty="0"/>
              <a:t>: Le processus d'organisation des données brutes afin de leur donner un sens.</a:t>
            </a:r>
          </a:p>
          <a:p>
            <a:pPr algn="just">
              <a:lnSpc>
                <a:spcPct val="150000"/>
              </a:lnSpc>
            </a:pPr>
            <a:r>
              <a:rPr lang="fr-FR" sz="2600" b="1" i="1" dirty="0"/>
              <a:t>Le codage axial </a:t>
            </a:r>
            <a:r>
              <a:rPr lang="fr-FR" sz="2600" dirty="0"/>
              <a:t>est un type de codage qui utilise deux axes pour Les types de codes sont interconnectés et liés.</a:t>
            </a:r>
          </a:p>
          <a:p>
            <a:pPr algn="just">
              <a:lnSpc>
                <a:spcPct val="150000"/>
              </a:lnSpc>
            </a:pPr>
            <a:r>
              <a:rPr lang="fr-FR" sz="2600" b="1" i="1" dirty="0"/>
              <a:t>Le codage sélectif: </a:t>
            </a:r>
            <a:r>
              <a:rPr lang="fr-FR" sz="2600" dirty="0"/>
              <a:t>Créer le conte en liant les catégories ensemble.</a:t>
            </a:r>
          </a:p>
          <a:p>
            <a:pPr marL="0" indent="0">
              <a:buNone/>
            </a:pPr>
            <a:endParaRPr lang="fr-FR" sz="26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331079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49BE9D1C-D981-4E66-8547-02DCCD298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887" y="611009"/>
            <a:ext cx="8912225" cy="1281112"/>
          </a:xfrm>
        </p:spPr>
        <p:txBody>
          <a:bodyPr/>
          <a:lstStyle/>
          <a:p>
            <a:r>
              <a:rPr lang="fr-FR" dirty="0"/>
              <a:t>Analyse des données qualitatives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32339D6-6861-474D-8842-55B206175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49" y="1869583"/>
            <a:ext cx="6096000" cy="213969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5C9F8C3-DC4D-454D-BCDE-9ED5E2A34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0552" y="1638392"/>
            <a:ext cx="2046694" cy="260207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4814697-8AFF-4274-9D14-3649E59E58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4672" y="4130362"/>
            <a:ext cx="3742654" cy="209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72102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324CE63B-BBD4-416E-8B03-1F3949952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887" y="611009"/>
            <a:ext cx="8912225" cy="1281112"/>
          </a:xfrm>
        </p:spPr>
        <p:txBody>
          <a:bodyPr/>
          <a:lstStyle/>
          <a:p>
            <a:r>
              <a:rPr lang="fr-FR" dirty="0"/>
              <a:t>Analyse des données qualitatives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FAFE03C2-F9EE-4843-AE45-0972FEA5AE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1410391"/>
              </p:ext>
            </p:extLst>
          </p:nvPr>
        </p:nvGraphicFramePr>
        <p:xfrm>
          <a:off x="946586" y="1236372"/>
          <a:ext cx="10298828" cy="5241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529914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436FD9A5-C9E1-4983-8813-7A2E9FD98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162" y="847725"/>
            <a:ext cx="8067675" cy="51625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067394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4">
            <a:extLst>
              <a:ext uri="{FF2B5EF4-FFF2-40B4-BE49-F238E27FC236}">
                <a16:creationId xmlns:a16="http://schemas.microsoft.com/office/drawing/2014/main" id="{26D63FCE-5793-49FE-960E-6879C46AAC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8168278"/>
              </p:ext>
            </p:extLst>
          </p:nvPr>
        </p:nvGraphicFramePr>
        <p:xfrm>
          <a:off x="946585" y="296214"/>
          <a:ext cx="10992130" cy="6259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7291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A66569-A965-4CF4-93E3-853B11D4B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24110"/>
            <a:ext cx="8911687" cy="1280890"/>
          </a:xfrm>
        </p:spPr>
        <p:txBody>
          <a:bodyPr/>
          <a:lstStyle/>
          <a:p>
            <a:r>
              <a:rPr lang="fr-FR" dirty="0"/>
              <a:t>Méthode de raisonnement d’autorité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2F772C-F188-41FC-BF42-B4C3C1DA7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0155" y="1747233"/>
            <a:ext cx="10285681" cy="4846749"/>
          </a:xfrm>
        </p:spPr>
        <p:txBody>
          <a:bodyPr/>
          <a:lstStyle/>
          <a:p>
            <a:pPr algn="just">
              <a:lnSpc>
                <a:spcPct val="200000"/>
              </a:lnSpc>
            </a:pPr>
            <a:r>
              <a:rPr lang="fr-FR" sz="2400" dirty="0"/>
              <a:t>On fait appel à une autorité et on accepte aveuglément tout ce qui est dit.</a:t>
            </a:r>
          </a:p>
          <a:p>
            <a:pPr algn="just">
              <a:lnSpc>
                <a:spcPct val="200000"/>
              </a:lnSpc>
            </a:pPr>
            <a:r>
              <a:rPr lang="fr-FR" sz="2400" dirty="0"/>
              <a:t>L’existence d’un Dieu est une croyance d’autorité. 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fr-FR" sz="2400" dirty="0"/>
              <a:t>      Le raisonnement scientifique n’est </a:t>
            </a:r>
            <a:r>
              <a:rPr lang="fr-FR" sz="2400" dirty="0">
                <a:solidFill>
                  <a:srgbClr val="FF0000"/>
                </a:solidFill>
              </a:rPr>
              <a:t>pas un raisonnement d’autorité.</a:t>
            </a:r>
          </a:p>
          <a:p>
            <a:endParaRPr lang="fr-FR" dirty="0"/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C07BCD2F-3138-44A2-9127-96AE34C8063F}"/>
              </a:ext>
            </a:extLst>
          </p:cNvPr>
          <p:cNvSpPr/>
          <p:nvPr/>
        </p:nvSpPr>
        <p:spPr>
          <a:xfrm>
            <a:off x="1172344" y="4463604"/>
            <a:ext cx="935619" cy="4893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473070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4">
            <a:extLst>
              <a:ext uri="{FF2B5EF4-FFF2-40B4-BE49-F238E27FC236}">
                <a16:creationId xmlns:a16="http://schemas.microsoft.com/office/drawing/2014/main" id="{4DB9D0FB-62CA-4B2B-86AA-1F1B8DD32F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9755086"/>
              </p:ext>
            </p:extLst>
          </p:nvPr>
        </p:nvGraphicFramePr>
        <p:xfrm>
          <a:off x="1411304" y="1168757"/>
          <a:ext cx="9369392" cy="4520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366121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6C31AEF7-280E-464F-96C2-8394C3A97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887" y="611009"/>
            <a:ext cx="10337465" cy="1281112"/>
          </a:xfrm>
        </p:spPr>
        <p:txBody>
          <a:bodyPr/>
          <a:lstStyle/>
          <a:p>
            <a:r>
              <a:rPr lang="fr-FR" dirty="0"/>
              <a:t>Analyse de base de données et préparation des données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95CA644B-ADCA-4024-9934-5C528F59BD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5155159"/>
              </p:ext>
            </p:extLst>
          </p:nvPr>
        </p:nvGraphicFramePr>
        <p:xfrm>
          <a:off x="748042" y="1017431"/>
          <a:ext cx="10695915" cy="606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93820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A58951-AFDF-42DC-9816-772E7A03B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641" y="134714"/>
            <a:ext cx="10427348" cy="1280890"/>
          </a:xfrm>
        </p:spPr>
        <p:txBody>
          <a:bodyPr/>
          <a:lstStyle/>
          <a:p>
            <a:r>
              <a:rPr lang="fr-FR" dirty="0"/>
              <a:t>Données qualitatives et statistiques descriptives</a:t>
            </a:r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ABD7FC55-9F26-4E45-BB5A-9D8FC39A8D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1786904"/>
              </p:ext>
            </p:extLst>
          </p:nvPr>
        </p:nvGraphicFramePr>
        <p:xfrm>
          <a:off x="721216" y="1088779"/>
          <a:ext cx="11050074" cy="5634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151170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F83FA4-668C-4804-9304-121765E2F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974" y="1695718"/>
            <a:ext cx="11333409" cy="4911143"/>
          </a:xfrm>
        </p:spPr>
        <p:txBody>
          <a:bodyPr/>
          <a:lstStyle/>
          <a:p>
            <a:pPr algn="just">
              <a:lnSpc>
                <a:spcPct val="200000"/>
              </a:lnSpc>
            </a:pPr>
            <a:r>
              <a:rPr lang="fr-FR" sz="2600" dirty="0"/>
              <a:t>l'acte </a:t>
            </a:r>
            <a:r>
              <a:rPr lang="fr-FR" sz="2600" dirty="0">
                <a:solidFill>
                  <a:srgbClr val="FF0000"/>
                </a:solidFill>
              </a:rPr>
              <a:t>d'étudier et d'organiser</a:t>
            </a:r>
            <a:r>
              <a:rPr lang="fr-FR" sz="2600" dirty="0"/>
              <a:t> avec soin </a:t>
            </a:r>
            <a:r>
              <a:rPr lang="fr-FR" sz="2600" dirty="0">
                <a:solidFill>
                  <a:srgbClr val="FF0000"/>
                </a:solidFill>
              </a:rPr>
              <a:t>les transcriptions d'entretiens, les notes d'observation </a:t>
            </a:r>
            <a:r>
              <a:rPr lang="fr-FR" sz="2600" dirty="0"/>
              <a:t>ou d'autres documents non textuels recueillis par le chercheur afin de mieux </a:t>
            </a:r>
            <a:r>
              <a:rPr lang="fr-FR" sz="2600" dirty="0">
                <a:solidFill>
                  <a:srgbClr val="FF0000"/>
                </a:solidFill>
              </a:rPr>
              <a:t>comprendre les phénomènes ou de catégoriser les données.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6B698FC1-7247-47CC-A615-DCDDB8C09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883" y="585475"/>
            <a:ext cx="10427348" cy="1280890"/>
          </a:xfrm>
        </p:spPr>
        <p:txBody>
          <a:bodyPr/>
          <a:lstStyle/>
          <a:p>
            <a:r>
              <a:rPr lang="fr-FR" dirty="0"/>
              <a:t>Interprétation des données qualitatives</a:t>
            </a:r>
          </a:p>
        </p:txBody>
      </p:sp>
    </p:spTree>
    <p:extLst>
      <p:ext uri="{BB962C8B-B14F-4D97-AF65-F5344CB8AC3E}">
        <p14:creationId xmlns:p14="http://schemas.microsoft.com/office/powerpoint/2010/main" val="138586073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6D5AEE-B233-407E-85C6-0EA0B768D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7314" y="598352"/>
            <a:ext cx="8911687" cy="1280890"/>
          </a:xfrm>
        </p:spPr>
        <p:txBody>
          <a:bodyPr/>
          <a:lstStyle/>
          <a:p>
            <a:r>
              <a:rPr lang="fr-FR" dirty="0"/>
              <a:t>Le codage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2C02275E-F452-48E0-A632-59DBB1562264}"/>
              </a:ext>
            </a:extLst>
          </p:cNvPr>
          <p:cNvSpPr/>
          <p:nvPr/>
        </p:nvSpPr>
        <p:spPr>
          <a:xfrm>
            <a:off x="643944" y="3052293"/>
            <a:ext cx="4108361" cy="15454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9E1A629-E1D5-4BCD-8291-3CD65CEDB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944" y="1936214"/>
            <a:ext cx="10393250" cy="3777622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/>
              <a:t>Division de données brutes ou </a:t>
            </a:r>
          </a:p>
          <a:p>
            <a:pPr marL="0" indent="0">
              <a:buNone/>
            </a:pPr>
            <a:r>
              <a:rPr lang="fr-FR" sz="2000" dirty="0"/>
              <a:t>d'informations</a:t>
            </a:r>
            <a:r>
              <a:rPr lang="fr-FR" dirty="0"/>
              <a:t> </a:t>
            </a:r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2BEC8134-20C6-4522-97E0-798A1EF849FC}"/>
              </a:ext>
            </a:extLst>
          </p:cNvPr>
          <p:cNvSpPr/>
          <p:nvPr/>
        </p:nvSpPr>
        <p:spPr>
          <a:xfrm>
            <a:off x="4932608" y="3429000"/>
            <a:ext cx="824248" cy="6020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8A4AF6E-E1DE-4255-BEDE-220002864DC1}"/>
              </a:ext>
            </a:extLst>
          </p:cNvPr>
          <p:cNvSpPr/>
          <p:nvPr/>
        </p:nvSpPr>
        <p:spPr>
          <a:xfrm>
            <a:off x="5840569" y="3052293"/>
            <a:ext cx="2182969" cy="15454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/>
              <a:t>Catégorisation </a:t>
            </a:r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4E370AD7-8F73-4AD1-8E6C-433D4DD4EC83}"/>
              </a:ext>
            </a:extLst>
          </p:cNvPr>
          <p:cNvSpPr/>
          <p:nvPr/>
        </p:nvSpPr>
        <p:spPr>
          <a:xfrm>
            <a:off x="8107251" y="3428999"/>
            <a:ext cx="824248" cy="6020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3B20BC52-E953-4D8C-8E4F-F9462BFBE65A}"/>
              </a:ext>
            </a:extLst>
          </p:cNvPr>
          <p:cNvSpPr/>
          <p:nvPr/>
        </p:nvSpPr>
        <p:spPr>
          <a:xfrm>
            <a:off x="9111802" y="3052293"/>
            <a:ext cx="2182969" cy="15454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/>
              <a:t>Tri </a:t>
            </a:r>
          </a:p>
        </p:txBody>
      </p:sp>
    </p:spTree>
    <p:extLst>
      <p:ext uri="{BB962C8B-B14F-4D97-AF65-F5344CB8AC3E}">
        <p14:creationId xmlns:p14="http://schemas.microsoft.com/office/powerpoint/2010/main" val="170117710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6D6934-CBFE-4CFC-AD4C-C23C344E3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11231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fr-FR" dirty="0"/>
              <a:t>critères pour déterminer si une interprétation qualitative est appropriée (Eisner, 1991)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AB3A4C5E-3499-4A22-A3D4-DDD07AF165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4723137"/>
              </p:ext>
            </p:extLst>
          </p:nvPr>
        </p:nvGraphicFramePr>
        <p:xfrm>
          <a:off x="1533145" y="1892121"/>
          <a:ext cx="9722989" cy="4611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193966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E22A93-D52F-4A11-A2A7-BEA514123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8792" y="598352"/>
            <a:ext cx="10169771" cy="1280890"/>
          </a:xfrm>
        </p:spPr>
        <p:txBody>
          <a:bodyPr/>
          <a:lstStyle/>
          <a:p>
            <a:r>
              <a:rPr lang="fr-FR" dirty="0"/>
              <a:t>Comment examiner une étude qualitative?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D2D9DFEA-DB89-4961-8FC0-7CAED9B771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3371622"/>
              </p:ext>
            </p:extLst>
          </p:nvPr>
        </p:nvGraphicFramePr>
        <p:xfrm>
          <a:off x="650383" y="1393342"/>
          <a:ext cx="11198180" cy="5819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18450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38A61B-9ED3-40EA-B650-C3F7CCB91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36989"/>
            <a:ext cx="8911687" cy="1280890"/>
          </a:xfrm>
        </p:spPr>
        <p:txBody>
          <a:bodyPr/>
          <a:lstStyle/>
          <a:p>
            <a:r>
              <a:rPr lang="fr-FR" dirty="0"/>
              <a:t>Crédibilité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7B473C-7673-46ED-A592-094608121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248" y="1917879"/>
            <a:ext cx="10871504" cy="4898265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fr-FR" sz="2600" dirty="0">
                <a:solidFill>
                  <a:srgbClr val="FF0000"/>
                </a:solidFill>
              </a:rPr>
              <a:t>Le point de vue du sujet </a:t>
            </a:r>
            <a:r>
              <a:rPr lang="fr-FR" sz="2600" dirty="0"/>
              <a:t>sur les résultats du projet peut être </a:t>
            </a:r>
            <a:r>
              <a:rPr lang="fr-FR" sz="2600" dirty="0">
                <a:solidFill>
                  <a:srgbClr val="FF0000"/>
                </a:solidFill>
              </a:rPr>
              <a:t>utilisé</a:t>
            </a:r>
            <a:r>
              <a:rPr lang="fr-FR" sz="2600" dirty="0"/>
              <a:t> pour prouver la validité.</a:t>
            </a:r>
          </a:p>
          <a:p>
            <a:pPr algn="just">
              <a:lnSpc>
                <a:spcPct val="150000"/>
              </a:lnSpc>
            </a:pPr>
            <a:r>
              <a:rPr lang="fr-FR" sz="2600" dirty="0"/>
              <a:t>Les participants peuvent </a:t>
            </a:r>
            <a:r>
              <a:rPr lang="fr-FR" sz="2600" dirty="0">
                <a:solidFill>
                  <a:srgbClr val="FF0000"/>
                </a:solidFill>
              </a:rPr>
              <a:t>confirmer</a:t>
            </a:r>
            <a:r>
              <a:rPr lang="fr-FR" sz="2600" dirty="0"/>
              <a:t> eux-mêmes les interprétations de </a:t>
            </a:r>
            <a:r>
              <a:rPr lang="fr-FR" sz="2600" dirty="0">
                <a:solidFill>
                  <a:srgbClr val="FF0000"/>
                </a:solidFill>
              </a:rPr>
              <a:t>leurs points de vue et de leurs croyances</a:t>
            </a:r>
            <a:r>
              <a:rPr lang="fr-FR" sz="2600" dirty="0"/>
              <a:t>, ainsi que les liens de causalité présumés.</a:t>
            </a:r>
          </a:p>
        </p:txBody>
      </p:sp>
    </p:spTree>
    <p:extLst>
      <p:ext uri="{BB962C8B-B14F-4D97-AF65-F5344CB8AC3E}">
        <p14:creationId xmlns:p14="http://schemas.microsoft.com/office/powerpoint/2010/main" val="254005234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115E72-BCEE-4C4C-9172-4425C0565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7581" y="611232"/>
            <a:ext cx="8911687" cy="1280890"/>
          </a:xfrm>
        </p:spPr>
        <p:txBody>
          <a:bodyPr/>
          <a:lstStyle/>
          <a:p>
            <a:r>
              <a:rPr lang="fr-FR" dirty="0"/>
              <a:t>La Transférabilité </a:t>
            </a:r>
            <a:b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A2DF11-75A3-4249-81AC-230B453A6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288" y="2322492"/>
            <a:ext cx="10302271" cy="4585951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fr-FR" sz="2600" dirty="0"/>
              <a:t>Établir la valeur de la recherche en dehors de l'environnement spécifique à l'étude.</a:t>
            </a:r>
          </a:p>
          <a:p>
            <a:pPr algn="just">
              <a:lnSpc>
                <a:spcPct val="150000"/>
              </a:lnSpc>
            </a:pPr>
            <a:r>
              <a:rPr lang="fr-FR" sz="2600" dirty="0"/>
              <a:t>Le jugement final sur la transférabilité d'une étude, est fait par les futurs chercheurs et échappe au contrôle de l'investigateur initial.</a:t>
            </a:r>
          </a:p>
          <a:p>
            <a:pPr algn="just">
              <a:lnSpc>
                <a:spcPct val="150000"/>
              </a:lnSpc>
            </a:pPr>
            <a:endParaRPr lang="fr-FR" sz="2600" dirty="0"/>
          </a:p>
        </p:txBody>
      </p:sp>
    </p:spTree>
    <p:extLst>
      <p:ext uri="{BB962C8B-B14F-4D97-AF65-F5344CB8AC3E}">
        <p14:creationId xmlns:p14="http://schemas.microsoft.com/office/powerpoint/2010/main" val="260970042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C7C39D-C7B7-4432-A58A-1A13E7F71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49868"/>
            <a:ext cx="8911687" cy="1280890"/>
          </a:xfrm>
        </p:spPr>
        <p:txBody>
          <a:bodyPr/>
          <a:lstStyle/>
          <a:p>
            <a:r>
              <a:rPr lang="fr-FR" dirty="0"/>
              <a:t>La fiabilité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01D1538C-8CFB-413C-B36D-22769013B9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4318864"/>
              </p:ext>
            </p:extLst>
          </p:nvPr>
        </p:nvGraphicFramePr>
        <p:xfrm>
          <a:off x="861017" y="685869"/>
          <a:ext cx="10469964" cy="5522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0297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57E796-CB67-4646-962B-352A1EE89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598353"/>
            <a:ext cx="8911687" cy="1280890"/>
          </a:xfrm>
        </p:spPr>
        <p:txBody>
          <a:bodyPr/>
          <a:lstStyle/>
          <a:p>
            <a:r>
              <a:rPr lang="fr-FR" dirty="0"/>
              <a:t>Méthode du raisonnement empirique 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2132AE-50F0-436F-AAA2-D2E04192A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499" y="1501552"/>
            <a:ext cx="10916580" cy="507955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fr-FR" sz="2400" b="1" i="1" dirty="0"/>
              <a:t>On s’approche de la méthode scientifique.</a:t>
            </a:r>
          </a:p>
          <a:p>
            <a:pPr algn="just">
              <a:lnSpc>
                <a:spcPct val="150000"/>
              </a:lnSpc>
            </a:pPr>
            <a:r>
              <a:rPr lang="fr-FR" sz="2400" dirty="0"/>
              <a:t>Il faut le voir pour le croire</a:t>
            </a:r>
          </a:p>
          <a:p>
            <a:pPr algn="just">
              <a:lnSpc>
                <a:spcPct val="150000"/>
              </a:lnSpc>
            </a:pPr>
            <a:r>
              <a:rPr lang="fr-FR" sz="2400" dirty="0"/>
              <a:t>Si je l’ai vu c’est que ça marche. Dès qu’un fait c’est que ça existe, que c’est scientifique.</a:t>
            </a:r>
          </a:p>
          <a:p>
            <a:pPr algn="just">
              <a:lnSpc>
                <a:spcPct val="150000"/>
              </a:lnSpc>
            </a:pPr>
            <a:r>
              <a:rPr lang="fr-FR" sz="2400" dirty="0"/>
              <a:t>Quand on se base sur la vie quotidienne, on ne peut pas généraliser.</a:t>
            </a:r>
          </a:p>
          <a:p>
            <a:pPr algn="just">
              <a:lnSpc>
                <a:spcPct val="150000"/>
              </a:lnSpc>
            </a:pPr>
            <a:r>
              <a:rPr lang="fr-FR" sz="2400" dirty="0"/>
              <a:t>ce n’est pas une démarche scientifique. </a:t>
            </a:r>
          </a:p>
        </p:txBody>
      </p:sp>
    </p:spTree>
    <p:extLst>
      <p:ext uri="{BB962C8B-B14F-4D97-AF65-F5344CB8AC3E}">
        <p14:creationId xmlns:p14="http://schemas.microsoft.com/office/powerpoint/2010/main" val="373362371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44CCCD-18B1-4788-93AD-87E532DF2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36989"/>
            <a:ext cx="8911687" cy="1280890"/>
          </a:xfrm>
        </p:spPr>
        <p:txBody>
          <a:bodyPr/>
          <a:lstStyle/>
          <a:p>
            <a:r>
              <a:rPr lang="fr-FR" dirty="0"/>
              <a:t>La confirmabilité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10AEF1-3A4E-4B28-8324-9486F015D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0281" y="1673181"/>
            <a:ext cx="10311438" cy="472762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fr-FR" sz="2600" dirty="0"/>
              <a:t>Le chercheur doit être en mesure de </a:t>
            </a:r>
            <a:r>
              <a:rPr lang="fr-FR" sz="2600" dirty="0">
                <a:solidFill>
                  <a:srgbClr val="FF0000"/>
                </a:solidFill>
              </a:rPr>
              <a:t>montrer</a:t>
            </a:r>
            <a:r>
              <a:rPr lang="fr-FR" sz="2600" dirty="0"/>
              <a:t> que les interprétations sont </a:t>
            </a:r>
            <a:r>
              <a:rPr lang="fr-FR" sz="2600" dirty="0">
                <a:solidFill>
                  <a:srgbClr val="FF0000"/>
                </a:solidFill>
              </a:rPr>
              <a:t>objectives</a:t>
            </a:r>
            <a:r>
              <a:rPr lang="fr-FR" sz="2600" dirty="0"/>
              <a:t> et que tout </a:t>
            </a:r>
            <a:r>
              <a:rPr lang="fr-FR" sz="2600" dirty="0">
                <a:solidFill>
                  <a:srgbClr val="FF0000"/>
                </a:solidFill>
              </a:rPr>
              <a:t>biais</a:t>
            </a:r>
            <a:r>
              <a:rPr lang="fr-FR" sz="2600" dirty="0"/>
              <a:t> potentiel a </a:t>
            </a:r>
            <a:r>
              <a:rPr lang="fr-FR" sz="2600" dirty="0">
                <a:solidFill>
                  <a:srgbClr val="FF0000"/>
                </a:solidFill>
              </a:rPr>
              <a:t>été éliminé.</a:t>
            </a:r>
          </a:p>
          <a:p>
            <a:pPr algn="just">
              <a:lnSpc>
                <a:spcPct val="150000"/>
              </a:lnSpc>
            </a:pPr>
            <a:r>
              <a:rPr lang="fr-FR" sz="2600" dirty="0">
                <a:solidFill>
                  <a:srgbClr val="FF0000"/>
                </a:solidFill>
              </a:rPr>
              <a:t>Evaluer</a:t>
            </a:r>
            <a:r>
              <a:rPr lang="fr-FR" sz="2600" dirty="0"/>
              <a:t> le processus d'interprétation si vous conservez des enregistrements méticuleux, y compris des notes originales, des transcriptions et des analyses.</a:t>
            </a:r>
          </a:p>
        </p:txBody>
      </p:sp>
    </p:spTree>
    <p:extLst>
      <p:ext uri="{BB962C8B-B14F-4D97-AF65-F5344CB8AC3E}">
        <p14:creationId xmlns:p14="http://schemas.microsoft.com/office/powerpoint/2010/main" val="379541876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338B5B-1906-43E0-82EF-2F6B26A1D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390" y="601013"/>
            <a:ext cx="10107232" cy="5902817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fr-FR" sz="2600" dirty="0"/>
              <a:t>Bonne idée de prendre l'habitude de </a:t>
            </a:r>
            <a:r>
              <a:rPr lang="fr-FR" sz="2600" dirty="0">
                <a:solidFill>
                  <a:srgbClr val="FF0000"/>
                </a:solidFill>
              </a:rPr>
              <a:t>garder une trace écrite</a:t>
            </a:r>
            <a:r>
              <a:rPr lang="fr-FR" sz="2600" dirty="0"/>
              <a:t> au cas où vous feriez une interprétation qui contredirait le paradigme actuel.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3D49409-E206-4702-B58D-62D694014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2264" y="2537138"/>
            <a:ext cx="3687472" cy="387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1837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13C08D7-87E3-4658-BD88-43F49D7A55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32722" y="0"/>
            <a:ext cx="2959278" cy="2195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DB7D8112-AF91-4029-AF67-96002DE6D2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6962558"/>
              </p:ext>
            </p:extLst>
          </p:nvPr>
        </p:nvGraphicFramePr>
        <p:xfrm>
          <a:off x="1104722" y="129097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037084"/>
      </p:ext>
    </p:extLst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Override1.xml><?xml version="1.0" encoding="utf-8"?>
<a:themeOverride xmlns:a="http://schemas.openxmlformats.org/drawingml/2006/main">
  <a:clrScheme name="Wisp">
    <a:dk1>
      <a:sysClr val="windowText" lastClr="000000"/>
    </a:dk1>
    <a:lt1>
      <a:sysClr val="window" lastClr="FFFFFF"/>
    </a:lt1>
    <a:dk2>
      <a:srgbClr val="647252"/>
    </a:dk2>
    <a:lt2>
      <a:srgbClr val="EAE8CF"/>
    </a:lt2>
    <a:accent1>
      <a:srgbClr val="E78712"/>
    </a:accent1>
    <a:accent2>
      <a:srgbClr val="B73C26"/>
    </a:accent2>
    <a:accent3>
      <a:srgbClr val="865331"/>
    </a:accent3>
    <a:accent4>
      <a:srgbClr val="B38648"/>
    </a:accent4>
    <a:accent5>
      <a:srgbClr val="BBB473"/>
    </a:accent5>
    <a:accent6>
      <a:srgbClr val="849276"/>
    </a:accent6>
    <a:hlink>
      <a:srgbClr val="FDAB2A"/>
    </a:hlink>
    <a:folHlink>
      <a:srgbClr val="CCB18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3207</TotalTime>
  <Words>3105</Words>
  <Application>Microsoft Office PowerPoint</Application>
  <PresentationFormat>Widescreen</PresentationFormat>
  <Paragraphs>346</Paragraphs>
  <Slides>92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100" baseType="lpstr">
      <vt:lpstr>Arial</vt:lpstr>
      <vt:lpstr>Calibri</vt:lpstr>
      <vt:lpstr>Century Gothic</vt:lpstr>
      <vt:lpstr>Symbol</vt:lpstr>
      <vt:lpstr>Thorndale</vt:lpstr>
      <vt:lpstr>Times New Roman</vt:lpstr>
      <vt:lpstr>Wingdings 3</vt:lpstr>
      <vt:lpstr>Brin</vt:lpstr>
      <vt:lpstr>La méthodologie qualitative M2.  Sciences de de l’éducation Carthage Dermech</vt:lpstr>
      <vt:lpstr>Plan: </vt:lpstr>
      <vt:lpstr>Objectifs du cours </vt:lpstr>
      <vt:lpstr>Objectifs des méthodes préscientifiques</vt:lpstr>
      <vt:lpstr>Modes de raisonnement au niveau préscientifique</vt:lpstr>
      <vt:lpstr>Méthode d’obstination</vt:lpstr>
      <vt:lpstr>Méthode de raisonnement intuitif</vt:lpstr>
      <vt:lpstr>Méthode de raisonnement d’autorité</vt:lpstr>
      <vt:lpstr>Méthode du raisonnement empirique </vt:lpstr>
      <vt:lpstr>PowerPoint Presentation</vt:lpstr>
      <vt:lpstr>Méthode du raisonnement</vt:lpstr>
      <vt:lpstr>Objectifs de la démarche scientifique</vt:lpstr>
      <vt:lpstr>PowerPoint Presentation</vt:lpstr>
      <vt:lpstr>PowerPoint Presentation</vt:lpstr>
      <vt:lpstr>PowerPoint Presentation</vt:lpstr>
      <vt:lpstr>Postulats de base de la démarche scientifique. </vt:lpstr>
      <vt:lpstr>Déterminisme </vt:lpstr>
      <vt:lpstr>Empirisme </vt:lpstr>
      <vt:lpstr>Intégration théorique</vt:lpstr>
      <vt:lpstr>Dimension publique</vt:lpstr>
      <vt:lpstr>Les grandes étapes de la démarche scientifique</vt:lpstr>
      <vt:lpstr>PowerPoint Presentation</vt:lpstr>
      <vt:lpstr>PowerPoint Presentation</vt:lpstr>
      <vt:lpstr>PowerPoint Presentation</vt:lpstr>
      <vt:lpstr>La planification </vt:lpstr>
      <vt:lpstr>Les modes de recherche: mode opérationnel</vt:lpstr>
      <vt:lpstr>Les modes de recherche: mode artéfactiel</vt:lpstr>
      <vt:lpstr>Modèle théorique</vt:lpstr>
      <vt:lpstr>Les trois niveaux de la théorie</vt:lpstr>
      <vt:lpstr>PowerPoint Presentation</vt:lpstr>
      <vt:lpstr>PowerPoint Presentation</vt:lpstr>
      <vt:lpstr>Une hypothèse?! C’est quoi?</vt:lpstr>
      <vt:lpstr>Hypothèse et théorie</vt:lpstr>
      <vt:lpstr>Les niveaux d’hypothèse</vt:lpstr>
      <vt:lpstr>Les formes d’hypothèse </vt:lpstr>
      <vt:lpstr>Quelle méthode choisir?</vt:lpstr>
      <vt:lpstr>Qu’est ce qu’une recherche qualitative?</vt:lpstr>
      <vt:lpstr>PowerPoint Presentation</vt:lpstr>
      <vt:lpstr>Définition</vt:lpstr>
      <vt:lpstr>PowerPoint Presentation</vt:lpstr>
      <vt:lpstr>Recherche qualitative et éducation</vt:lpstr>
      <vt:lpstr>PowerPoint Presentation</vt:lpstr>
      <vt:lpstr>Une recherche qualitative permet l’exploration</vt:lpstr>
      <vt:lpstr>Une méthodologie qualitative génère de multiples « vérités » à partir de principes du monde réel</vt:lpstr>
      <vt:lpstr>PowerPoint Presentation</vt:lpstr>
      <vt:lpstr>Recherche quantitative Vs qualitative</vt:lpstr>
      <vt:lpstr>PowerPoint Presentation</vt:lpstr>
      <vt:lpstr>PowerPoint Presentation</vt:lpstr>
      <vt:lpstr>Recherche quantitative et hypothèses</vt:lpstr>
      <vt:lpstr>PowerPoint Presentation</vt:lpstr>
      <vt:lpstr>Collecte des données</vt:lpstr>
      <vt:lpstr>Saturation et échantillonnage </vt:lpstr>
      <vt:lpstr>Echantillonnage interactif</vt:lpstr>
      <vt:lpstr>PowerPoint Presentation</vt:lpstr>
      <vt:lpstr>Analyse de contenus textuels </vt:lpstr>
      <vt:lpstr>Les observations</vt:lpstr>
      <vt:lpstr>Observation participante</vt:lpstr>
      <vt:lpstr>PowerPoint Presentation</vt:lpstr>
      <vt:lpstr>Les entretiens</vt:lpstr>
      <vt:lpstr>PowerPoint Presentation</vt:lpstr>
      <vt:lpstr>L’entretien non structuré</vt:lpstr>
      <vt:lpstr>L’entretien semi-structuré/semi-directif</vt:lpstr>
      <vt:lpstr>PowerPoint Presentation</vt:lpstr>
      <vt:lpstr>Guide pour la construction des questions</vt:lpstr>
      <vt:lpstr>PowerPoint Presentation</vt:lpstr>
      <vt:lpstr>PowerPoint Presentation</vt:lpstr>
      <vt:lpstr>PowerPoint Presentation</vt:lpstr>
      <vt:lpstr>Les groupes de discussion </vt:lpstr>
      <vt:lpstr>PowerPoint Presentation</vt:lpstr>
      <vt:lpstr>PowerPoint Presentation</vt:lpstr>
      <vt:lpstr>Etude d’un cas</vt:lpstr>
      <vt:lpstr>Analyse de texte (Machine learning)</vt:lpstr>
      <vt:lpstr>Analyse des sentiments</vt:lpstr>
      <vt:lpstr>Analyse des données qualitatives</vt:lpstr>
      <vt:lpstr>PowerPoint Presentation</vt:lpstr>
      <vt:lpstr>Analyse des données qualitatives</vt:lpstr>
      <vt:lpstr>Analyse des données qualitatives</vt:lpstr>
      <vt:lpstr>PowerPoint Presentation</vt:lpstr>
      <vt:lpstr>PowerPoint Presentation</vt:lpstr>
      <vt:lpstr>PowerPoint Presentation</vt:lpstr>
      <vt:lpstr>Analyse de base de données et préparation des données</vt:lpstr>
      <vt:lpstr>Données qualitatives et statistiques descriptives</vt:lpstr>
      <vt:lpstr>Interprétation des données qualitatives</vt:lpstr>
      <vt:lpstr>Le codage</vt:lpstr>
      <vt:lpstr>critères pour déterminer si une interprétation qualitative est appropriée (Eisner, 1991)</vt:lpstr>
      <vt:lpstr>Comment examiner une étude qualitative?</vt:lpstr>
      <vt:lpstr>Crédibilité </vt:lpstr>
      <vt:lpstr>La Transférabilité  </vt:lpstr>
      <vt:lpstr>La fiabilité</vt:lpstr>
      <vt:lpstr>La confirmabilité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méthodologie qualitative</dc:title>
  <dc:creator>amairatannoubi</dc:creator>
  <cp:lastModifiedBy>Noomen Gualmemi</cp:lastModifiedBy>
  <cp:revision>13</cp:revision>
  <cp:lastPrinted>2022-01-30T15:03:10Z</cp:lastPrinted>
  <dcterms:created xsi:type="dcterms:W3CDTF">2022-01-20T09:14:16Z</dcterms:created>
  <dcterms:modified xsi:type="dcterms:W3CDTF">2022-01-30T15:37:10Z</dcterms:modified>
</cp:coreProperties>
</file>