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theme/themeOverride1.xml" ContentType="application/vnd.openxmlformats-officedocument.themeOverr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82"/>
  </p:notesMasterIdLst>
  <p:handoutMasterIdLst>
    <p:handoutMasterId r:id="rId8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332"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33" r:id="rId61"/>
    <p:sldId id="314" r:id="rId62"/>
    <p:sldId id="315" r:id="rId63"/>
    <p:sldId id="334" r:id="rId64"/>
    <p:sldId id="316" r:id="rId65"/>
    <p:sldId id="335" r:id="rId66"/>
    <p:sldId id="317" r:id="rId67"/>
    <p:sldId id="318" r:id="rId68"/>
    <p:sldId id="319" r:id="rId69"/>
    <p:sldId id="320" r:id="rId70"/>
    <p:sldId id="321" r:id="rId71"/>
    <p:sldId id="322" r:id="rId72"/>
    <p:sldId id="323" r:id="rId73"/>
    <p:sldId id="324" r:id="rId74"/>
    <p:sldId id="325" r:id="rId75"/>
    <p:sldId id="329" r:id="rId76"/>
    <p:sldId id="326" r:id="rId77"/>
    <p:sldId id="330" r:id="rId78"/>
    <p:sldId id="327" r:id="rId79"/>
    <p:sldId id="328" r:id="rId80"/>
    <p:sldId id="331" r:id="rId81"/>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9B70DD7C-4CDC-4110-B2AA-123E44F594D7}">
          <p14:sldIdLst>
            <p14:sldId id="256"/>
            <p14:sldId id="257"/>
            <p14:sldId id="25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332"/>
            <p14:sldId id="297"/>
            <p14:sldId id="298"/>
            <p14:sldId id="299"/>
            <p14:sldId id="300"/>
            <p14:sldId id="301"/>
            <p14:sldId id="302"/>
            <p14:sldId id="303"/>
            <p14:sldId id="304"/>
            <p14:sldId id="305"/>
            <p14:sldId id="306"/>
            <p14:sldId id="307"/>
            <p14:sldId id="308"/>
            <p14:sldId id="309"/>
            <p14:sldId id="310"/>
            <p14:sldId id="311"/>
            <p14:sldId id="312"/>
            <p14:sldId id="313"/>
            <p14:sldId id="333"/>
            <p14:sldId id="314"/>
            <p14:sldId id="315"/>
            <p14:sldId id="334"/>
            <p14:sldId id="316"/>
            <p14:sldId id="335"/>
            <p14:sldId id="317"/>
            <p14:sldId id="318"/>
            <p14:sldId id="319"/>
            <p14:sldId id="320"/>
            <p14:sldId id="321"/>
            <p14:sldId id="322"/>
            <p14:sldId id="323"/>
            <p14:sldId id="324"/>
            <p14:sldId id="325"/>
            <p14:sldId id="329"/>
            <p14:sldId id="326"/>
            <p14:sldId id="330"/>
            <p14:sldId id="327"/>
            <p14:sldId id="328"/>
            <p14:sldId id="331"/>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iratannoubi" initials="a" lastIdx="1" clrIdx="0">
    <p:extLst>
      <p:ext uri="{19B8F6BF-5375-455C-9EA6-DF929625EA0E}">
        <p15:presenceInfo xmlns:p15="http://schemas.microsoft.com/office/powerpoint/2012/main" userId="S::amairatannoubi@issepsf.u-sfax.tn::a38d32fc-bcd1-46b2-aa4b-ed9eff3627d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884" autoAdjust="0"/>
  </p:normalViewPr>
  <p:slideViewPr>
    <p:cSldViewPr snapToGrid="0">
      <p:cViewPr varScale="1">
        <p:scale>
          <a:sx n="97" d="100"/>
          <a:sy n="97" d="100"/>
        </p:scale>
        <p:origin x="111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commentAuthors" Target="commentAuthor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B7343E-DF21-4824-A023-11D32CEEBE9B}"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fr-FR"/>
        </a:p>
      </dgm:t>
    </dgm:pt>
    <dgm:pt modelId="{3E8920FE-016A-4C12-9F38-2BB5F9F7AEA3}">
      <dgm:prSet phldrT="[Texte]"/>
      <dgm:spPr/>
      <dgm:t>
        <a:bodyPr/>
        <a:lstStyle/>
        <a:p>
          <a:r>
            <a:rPr lang="fr-FR" dirty="0"/>
            <a:t>créateur</a:t>
          </a:r>
        </a:p>
      </dgm:t>
    </dgm:pt>
    <dgm:pt modelId="{FA96AC29-822A-4A43-9CCC-715B0FFCA0CA}" type="parTrans" cxnId="{44614CEB-9F99-426B-93FC-EDFC9D225AE2}">
      <dgm:prSet/>
      <dgm:spPr/>
      <dgm:t>
        <a:bodyPr/>
        <a:lstStyle/>
        <a:p>
          <a:endParaRPr lang="fr-FR"/>
        </a:p>
      </dgm:t>
    </dgm:pt>
    <dgm:pt modelId="{EB8760ED-6322-4969-B31C-16FDAA5822DC}" type="sibTrans" cxnId="{44614CEB-9F99-426B-93FC-EDFC9D225AE2}">
      <dgm:prSet/>
      <dgm:spPr/>
      <dgm:t>
        <a:bodyPr/>
        <a:lstStyle/>
        <a:p>
          <a:endParaRPr lang="fr-FR"/>
        </a:p>
      </dgm:t>
    </dgm:pt>
    <dgm:pt modelId="{6E1D5DAF-1F5E-48D5-BD74-E0B186C14781}">
      <dgm:prSet phldrT="[Texte]"/>
      <dgm:spPr/>
      <dgm:t>
        <a:bodyPr/>
        <a:lstStyle/>
        <a:p>
          <a:r>
            <a:rPr lang="fr-FR" dirty="0"/>
            <a:t>Idée-opportunité</a:t>
          </a:r>
        </a:p>
      </dgm:t>
    </dgm:pt>
    <dgm:pt modelId="{5CDDDC58-B98A-4F59-9A1F-B206711F9E2A}" type="parTrans" cxnId="{5C1FBE21-B284-44DE-8FF1-8124085F97AE}">
      <dgm:prSet/>
      <dgm:spPr/>
      <dgm:t>
        <a:bodyPr/>
        <a:lstStyle/>
        <a:p>
          <a:endParaRPr lang="fr-FR"/>
        </a:p>
      </dgm:t>
    </dgm:pt>
    <dgm:pt modelId="{CEAEC63F-58B7-4371-854B-0DFCC5EED543}" type="sibTrans" cxnId="{5C1FBE21-B284-44DE-8FF1-8124085F97AE}">
      <dgm:prSet/>
      <dgm:spPr/>
      <dgm:t>
        <a:bodyPr/>
        <a:lstStyle/>
        <a:p>
          <a:endParaRPr lang="fr-FR"/>
        </a:p>
      </dgm:t>
    </dgm:pt>
    <dgm:pt modelId="{78B09DB7-1EF0-497C-8BAA-31D817B68AE7}">
      <dgm:prSet phldrT="[Texte]"/>
      <dgm:spPr/>
      <dgm:t>
        <a:bodyPr/>
        <a:lstStyle/>
        <a:p>
          <a:r>
            <a:rPr lang="fr-FR" dirty="0"/>
            <a:t>Stratégie d’entreprise</a:t>
          </a:r>
        </a:p>
      </dgm:t>
    </dgm:pt>
    <dgm:pt modelId="{C409FA7A-B711-457B-85C5-D1F92F7238D6}" type="parTrans" cxnId="{4054CC5A-5F82-4D40-A5FC-848F5E1DAB34}">
      <dgm:prSet/>
      <dgm:spPr/>
      <dgm:t>
        <a:bodyPr/>
        <a:lstStyle/>
        <a:p>
          <a:endParaRPr lang="fr-FR"/>
        </a:p>
      </dgm:t>
    </dgm:pt>
    <dgm:pt modelId="{51F62190-1D15-4AB2-80B9-3FF7CE1C14C6}" type="sibTrans" cxnId="{4054CC5A-5F82-4D40-A5FC-848F5E1DAB34}">
      <dgm:prSet/>
      <dgm:spPr/>
      <dgm:t>
        <a:bodyPr/>
        <a:lstStyle/>
        <a:p>
          <a:endParaRPr lang="fr-FR"/>
        </a:p>
      </dgm:t>
    </dgm:pt>
    <dgm:pt modelId="{70AE9940-BDD3-4097-BC62-3B0E3DD0BDF9}">
      <dgm:prSet phldrT="[Texte]"/>
      <dgm:spPr/>
      <dgm:t>
        <a:bodyPr/>
        <a:lstStyle/>
        <a:p>
          <a:r>
            <a:rPr lang="fr-FR" dirty="0"/>
            <a:t>Stratégie personnelle du promoteur</a:t>
          </a:r>
        </a:p>
      </dgm:t>
    </dgm:pt>
    <dgm:pt modelId="{7E67424A-9A0E-4174-B0BF-FE5D48890B3A}" type="parTrans" cxnId="{55E56723-4E50-448C-BB37-C95D6B0BC372}">
      <dgm:prSet/>
      <dgm:spPr/>
      <dgm:t>
        <a:bodyPr/>
        <a:lstStyle/>
        <a:p>
          <a:endParaRPr lang="fr-FR"/>
        </a:p>
      </dgm:t>
    </dgm:pt>
    <dgm:pt modelId="{1300B5E3-F005-490E-878E-10F1857B59DB}" type="sibTrans" cxnId="{55E56723-4E50-448C-BB37-C95D6B0BC372}">
      <dgm:prSet/>
      <dgm:spPr/>
      <dgm:t>
        <a:bodyPr/>
        <a:lstStyle/>
        <a:p>
          <a:endParaRPr lang="fr-FR"/>
        </a:p>
      </dgm:t>
    </dgm:pt>
    <dgm:pt modelId="{6D2C173E-6E1E-4BF2-A280-FA9C89DB88AA}" type="pres">
      <dgm:prSet presAssocID="{67B7343E-DF21-4824-A023-11D32CEEBE9B}" presName="rootnode" presStyleCnt="0">
        <dgm:presLayoutVars>
          <dgm:chMax/>
          <dgm:chPref/>
          <dgm:dir/>
          <dgm:animLvl val="lvl"/>
        </dgm:presLayoutVars>
      </dgm:prSet>
      <dgm:spPr/>
    </dgm:pt>
    <dgm:pt modelId="{F1B6A9B1-A17F-48C1-BE1B-252BAEA6F310}" type="pres">
      <dgm:prSet presAssocID="{3E8920FE-016A-4C12-9F38-2BB5F9F7AEA3}" presName="composite" presStyleCnt="0"/>
      <dgm:spPr/>
    </dgm:pt>
    <dgm:pt modelId="{106B5A95-A286-45E2-A7BF-7CA26E156E6F}" type="pres">
      <dgm:prSet presAssocID="{3E8920FE-016A-4C12-9F38-2BB5F9F7AEA3}" presName="LShape" presStyleLbl="alignNode1" presStyleIdx="0" presStyleCnt="7"/>
      <dgm:spPr/>
    </dgm:pt>
    <dgm:pt modelId="{22505A3E-589E-4D3F-BEA1-F334D0D6031F}" type="pres">
      <dgm:prSet presAssocID="{3E8920FE-016A-4C12-9F38-2BB5F9F7AEA3}" presName="ParentText" presStyleLbl="revTx" presStyleIdx="0" presStyleCnt="4">
        <dgm:presLayoutVars>
          <dgm:chMax val="0"/>
          <dgm:chPref val="0"/>
          <dgm:bulletEnabled val="1"/>
        </dgm:presLayoutVars>
      </dgm:prSet>
      <dgm:spPr/>
    </dgm:pt>
    <dgm:pt modelId="{396422A4-EDC8-48F5-8D76-36B2AE427D99}" type="pres">
      <dgm:prSet presAssocID="{3E8920FE-016A-4C12-9F38-2BB5F9F7AEA3}" presName="Triangle" presStyleLbl="alignNode1" presStyleIdx="1" presStyleCnt="7"/>
      <dgm:spPr/>
    </dgm:pt>
    <dgm:pt modelId="{88D463CD-229E-45CD-ACBA-01D22B012804}" type="pres">
      <dgm:prSet presAssocID="{EB8760ED-6322-4969-B31C-16FDAA5822DC}" presName="sibTrans" presStyleCnt="0"/>
      <dgm:spPr/>
    </dgm:pt>
    <dgm:pt modelId="{B92ED49A-85E3-4514-89D4-3C54BA1B1945}" type="pres">
      <dgm:prSet presAssocID="{EB8760ED-6322-4969-B31C-16FDAA5822DC}" presName="space" presStyleCnt="0"/>
      <dgm:spPr/>
    </dgm:pt>
    <dgm:pt modelId="{976AD9BE-A4FE-44BA-89C3-C9340EE080E7}" type="pres">
      <dgm:prSet presAssocID="{6E1D5DAF-1F5E-48D5-BD74-E0B186C14781}" presName="composite" presStyleCnt="0"/>
      <dgm:spPr/>
    </dgm:pt>
    <dgm:pt modelId="{33B2238D-D278-4F4A-9B54-5B12DF60D248}" type="pres">
      <dgm:prSet presAssocID="{6E1D5DAF-1F5E-48D5-BD74-E0B186C14781}" presName="LShape" presStyleLbl="alignNode1" presStyleIdx="2" presStyleCnt="7"/>
      <dgm:spPr/>
    </dgm:pt>
    <dgm:pt modelId="{6814305C-B714-457F-A6C1-883EE67F7E90}" type="pres">
      <dgm:prSet presAssocID="{6E1D5DAF-1F5E-48D5-BD74-E0B186C14781}" presName="ParentText" presStyleLbl="revTx" presStyleIdx="1" presStyleCnt="4">
        <dgm:presLayoutVars>
          <dgm:chMax val="0"/>
          <dgm:chPref val="0"/>
          <dgm:bulletEnabled val="1"/>
        </dgm:presLayoutVars>
      </dgm:prSet>
      <dgm:spPr/>
    </dgm:pt>
    <dgm:pt modelId="{65C3657B-0B42-4343-BD19-DBCE47F3B395}" type="pres">
      <dgm:prSet presAssocID="{6E1D5DAF-1F5E-48D5-BD74-E0B186C14781}" presName="Triangle" presStyleLbl="alignNode1" presStyleIdx="3" presStyleCnt="7"/>
      <dgm:spPr/>
    </dgm:pt>
    <dgm:pt modelId="{05F29196-FC66-43C3-B301-172A4FD15E21}" type="pres">
      <dgm:prSet presAssocID="{CEAEC63F-58B7-4371-854B-0DFCC5EED543}" presName="sibTrans" presStyleCnt="0"/>
      <dgm:spPr/>
    </dgm:pt>
    <dgm:pt modelId="{52D437F5-A6AE-4CA7-ACA5-090F3CE8394D}" type="pres">
      <dgm:prSet presAssocID="{CEAEC63F-58B7-4371-854B-0DFCC5EED543}" presName="space" presStyleCnt="0"/>
      <dgm:spPr/>
    </dgm:pt>
    <dgm:pt modelId="{0B0DD74F-2D36-496F-931B-29928593490D}" type="pres">
      <dgm:prSet presAssocID="{78B09DB7-1EF0-497C-8BAA-31D817B68AE7}" presName="composite" presStyleCnt="0"/>
      <dgm:spPr/>
    </dgm:pt>
    <dgm:pt modelId="{5072BEA3-697C-4DA6-BB91-667F732DEAFA}" type="pres">
      <dgm:prSet presAssocID="{78B09DB7-1EF0-497C-8BAA-31D817B68AE7}" presName="LShape" presStyleLbl="alignNode1" presStyleIdx="4" presStyleCnt="7"/>
      <dgm:spPr/>
    </dgm:pt>
    <dgm:pt modelId="{31DCF1DD-38CA-4331-8878-414AC736F6F3}" type="pres">
      <dgm:prSet presAssocID="{78B09DB7-1EF0-497C-8BAA-31D817B68AE7}" presName="ParentText" presStyleLbl="revTx" presStyleIdx="2" presStyleCnt="4">
        <dgm:presLayoutVars>
          <dgm:chMax val="0"/>
          <dgm:chPref val="0"/>
          <dgm:bulletEnabled val="1"/>
        </dgm:presLayoutVars>
      </dgm:prSet>
      <dgm:spPr/>
    </dgm:pt>
    <dgm:pt modelId="{3D6F30A8-3A2F-4939-9FF6-4BF18DF429CE}" type="pres">
      <dgm:prSet presAssocID="{78B09DB7-1EF0-497C-8BAA-31D817B68AE7}" presName="Triangle" presStyleLbl="alignNode1" presStyleIdx="5" presStyleCnt="7"/>
      <dgm:spPr/>
    </dgm:pt>
    <dgm:pt modelId="{9E99A0A6-1BA3-43E1-8014-F0C30B6EDFC4}" type="pres">
      <dgm:prSet presAssocID="{51F62190-1D15-4AB2-80B9-3FF7CE1C14C6}" presName="sibTrans" presStyleCnt="0"/>
      <dgm:spPr/>
    </dgm:pt>
    <dgm:pt modelId="{7DF39D8A-C703-4EAE-8A06-2A47609DBB22}" type="pres">
      <dgm:prSet presAssocID="{51F62190-1D15-4AB2-80B9-3FF7CE1C14C6}" presName="space" presStyleCnt="0"/>
      <dgm:spPr/>
    </dgm:pt>
    <dgm:pt modelId="{5A2B8FF1-8234-49CF-BA49-DB16EA72B5ED}" type="pres">
      <dgm:prSet presAssocID="{70AE9940-BDD3-4097-BC62-3B0E3DD0BDF9}" presName="composite" presStyleCnt="0"/>
      <dgm:spPr/>
    </dgm:pt>
    <dgm:pt modelId="{47FFB427-A897-4E6A-B58C-8CD5455C16F7}" type="pres">
      <dgm:prSet presAssocID="{70AE9940-BDD3-4097-BC62-3B0E3DD0BDF9}" presName="LShape" presStyleLbl="alignNode1" presStyleIdx="6" presStyleCnt="7"/>
      <dgm:spPr/>
    </dgm:pt>
    <dgm:pt modelId="{7716B9BB-84E9-4491-9263-2FA6F8FF3D0C}" type="pres">
      <dgm:prSet presAssocID="{70AE9940-BDD3-4097-BC62-3B0E3DD0BDF9}" presName="ParentText" presStyleLbl="revTx" presStyleIdx="3" presStyleCnt="4">
        <dgm:presLayoutVars>
          <dgm:chMax val="0"/>
          <dgm:chPref val="0"/>
          <dgm:bulletEnabled val="1"/>
        </dgm:presLayoutVars>
      </dgm:prSet>
      <dgm:spPr/>
    </dgm:pt>
  </dgm:ptLst>
  <dgm:cxnLst>
    <dgm:cxn modelId="{5C1FBE21-B284-44DE-8FF1-8124085F97AE}" srcId="{67B7343E-DF21-4824-A023-11D32CEEBE9B}" destId="{6E1D5DAF-1F5E-48D5-BD74-E0B186C14781}" srcOrd="1" destOrd="0" parTransId="{5CDDDC58-B98A-4F59-9A1F-B206711F9E2A}" sibTransId="{CEAEC63F-58B7-4371-854B-0DFCC5EED543}"/>
    <dgm:cxn modelId="{55E56723-4E50-448C-BB37-C95D6B0BC372}" srcId="{67B7343E-DF21-4824-A023-11D32CEEBE9B}" destId="{70AE9940-BDD3-4097-BC62-3B0E3DD0BDF9}" srcOrd="3" destOrd="0" parTransId="{7E67424A-9A0E-4174-B0BF-FE5D48890B3A}" sibTransId="{1300B5E3-F005-490E-878E-10F1857B59DB}"/>
    <dgm:cxn modelId="{FB75464D-3921-4270-B063-22CC0836A478}" type="presOf" srcId="{3E8920FE-016A-4C12-9F38-2BB5F9F7AEA3}" destId="{22505A3E-589E-4D3F-BEA1-F334D0D6031F}" srcOrd="0" destOrd="0" presId="urn:microsoft.com/office/officeart/2009/3/layout/StepUpProcess"/>
    <dgm:cxn modelId="{99B8B672-6B7D-4139-AD06-BF6557671820}" type="presOf" srcId="{6E1D5DAF-1F5E-48D5-BD74-E0B186C14781}" destId="{6814305C-B714-457F-A6C1-883EE67F7E90}" srcOrd="0" destOrd="0" presId="urn:microsoft.com/office/officeart/2009/3/layout/StepUpProcess"/>
    <dgm:cxn modelId="{4054CC5A-5F82-4D40-A5FC-848F5E1DAB34}" srcId="{67B7343E-DF21-4824-A023-11D32CEEBE9B}" destId="{78B09DB7-1EF0-497C-8BAA-31D817B68AE7}" srcOrd="2" destOrd="0" parTransId="{C409FA7A-B711-457B-85C5-D1F92F7238D6}" sibTransId="{51F62190-1D15-4AB2-80B9-3FF7CE1C14C6}"/>
    <dgm:cxn modelId="{ED247B84-9F97-46DA-BC0C-F245EE7726CC}" type="presOf" srcId="{67B7343E-DF21-4824-A023-11D32CEEBE9B}" destId="{6D2C173E-6E1E-4BF2-A280-FA9C89DB88AA}" srcOrd="0" destOrd="0" presId="urn:microsoft.com/office/officeart/2009/3/layout/StepUpProcess"/>
    <dgm:cxn modelId="{E4F0D0B3-031D-45B6-9CCC-15770FB07C84}" type="presOf" srcId="{78B09DB7-1EF0-497C-8BAA-31D817B68AE7}" destId="{31DCF1DD-38CA-4331-8878-414AC736F6F3}" srcOrd="0" destOrd="0" presId="urn:microsoft.com/office/officeart/2009/3/layout/StepUpProcess"/>
    <dgm:cxn modelId="{5CE460DD-8ABC-4C22-A0EE-6BA030C898EE}" type="presOf" srcId="{70AE9940-BDD3-4097-BC62-3B0E3DD0BDF9}" destId="{7716B9BB-84E9-4491-9263-2FA6F8FF3D0C}" srcOrd="0" destOrd="0" presId="urn:microsoft.com/office/officeart/2009/3/layout/StepUpProcess"/>
    <dgm:cxn modelId="{44614CEB-9F99-426B-93FC-EDFC9D225AE2}" srcId="{67B7343E-DF21-4824-A023-11D32CEEBE9B}" destId="{3E8920FE-016A-4C12-9F38-2BB5F9F7AEA3}" srcOrd="0" destOrd="0" parTransId="{FA96AC29-822A-4A43-9CCC-715B0FFCA0CA}" sibTransId="{EB8760ED-6322-4969-B31C-16FDAA5822DC}"/>
    <dgm:cxn modelId="{CC1FD34D-937C-4793-9FFB-389A9A79D5E4}" type="presParOf" srcId="{6D2C173E-6E1E-4BF2-A280-FA9C89DB88AA}" destId="{F1B6A9B1-A17F-48C1-BE1B-252BAEA6F310}" srcOrd="0" destOrd="0" presId="urn:microsoft.com/office/officeart/2009/3/layout/StepUpProcess"/>
    <dgm:cxn modelId="{407A79DE-877A-4CBA-93AA-E1647D9D73B2}" type="presParOf" srcId="{F1B6A9B1-A17F-48C1-BE1B-252BAEA6F310}" destId="{106B5A95-A286-45E2-A7BF-7CA26E156E6F}" srcOrd="0" destOrd="0" presId="urn:microsoft.com/office/officeart/2009/3/layout/StepUpProcess"/>
    <dgm:cxn modelId="{73E73872-9166-4CE9-AED8-15910048EA1F}" type="presParOf" srcId="{F1B6A9B1-A17F-48C1-BE1B-252BAEA6F310}" destId="{22505A3E-589E-4D3F-BEA1-F334D0D6031F}" srcOrd="1" destOrd="0" presId="urn:microsoft.com/office/officeart/2009/3/layout/StepUpProcess"/>
    <dgm:cxn modelId="{2092A490-C220-4A0D-B72A-DC7B74E8A6F8}" type="presParOf" srcId="{F1B6A9B1-A17F-48C1-BE1B-252BAEA6F310}" destId="{396422A4-EDC8-48F5-8D76-36B2AE427D99}" srcOrd="2" destOrd="0" presId="urn:microsoft.com/office/officeart/2009/3/layout/StepUpProcess"/>
    <dgm:cxn modelId="{01974668-3714-4A61-9B95-002AB4811006}" type="presParOf" srcId="{6D2C173E-6E1E-4BF2-A280-FA9C89DB88AA}" destId="{88D463CD-229E-45CD-ACBA-01D22B012804}" srcOrd="1" destOrd="0" presId="urn:microsoft.com/office/officeart/2009/3/layout/StepUpProcess"/>
    <dgm:cxn modelId="{A1E5F888-7110-4658-924C-1ED4826134D4}" type="presParOf" srcId="{88D463CD-229E-45CD-ACBA-01D22B012804}" destId="{B92ED49A-85E3-4514-89D4-3C54BA1B1945}" srcOrd="0" destOrd="0" presId="urn:microsoft.com/office/officeart/2009/3/layout/StepUpProcess"/>
    <dgm:cxn modelId="{46070CDF-3339-4C68-A210-8B03D54522CF}" type="presParOf" srcId="{6D2C173E-6E1E-4BF2-A280-FA9C89DB88AA}" destId="{976AD9BE-A4FE-44BA-89C3-C9340EE080E7}" srcOrd="2" destOrd="0" presId="urn:microsoft.com/office/officeart/2009/3/layout/StepUpProcess"/>
    <dgm:cxn modelId="{D2EB5F96-5CBA-4106-85C6-E2E825DAB239}" type="presParOf" srcId="{976AD9BE-A4FE-44BA-89C3-C9340EE080E7}" destId="{33B2238D-D278-4F4A-9B54-5B12DF60D248}" srcOrd="0" destOrd="0" presId="urn:microsoft.com/office/officeart/2009/3/layout/StepUpProcess"/>
    <dgm:cxn modelId="{762A37D7-C77A-4B88-AF1A-70AD04407346}" type="presParOf" srcId="{976AD9BE-A4FE-44BA-89C3-C9340EE080E7}" destId="{6814305C-B714-457F-A6C1-883EE67F7E90}" srcOrd="1" destOrd="0" presId="urn:microsoft.com/office/officeart/2009/3/layout/StepUpProcess"/>
    <dgm:cxn modelId="{B5CCD921-5DC8-4797-9F30-96BB8829AD2C}" type="presParOf" srcId="{976AD9BE-A4FE-44BA-89C3-C9340EE080E7}" destId="{65C3657B-0B42-4343-BD19-DBCE47F3B395}" srcOrd="2" destOrd="0" presId="urn:microsoft.com/office/officeart/2009/3/layout/StepUpProcess"/>
    <dgm:cxn modelId="{34D3899A-2C48-4DD9-9732-0A4A4927E6FE}" type="presParOf" srcId="{6D2C173E-6E1E-4BF2-A280-FA9C89DB88AA}" destId="{05F29196-FC66-43C3-B301-172A4FD15E21}" srcOrd="3" destOrd="0" presId="urn:microsoft.com/office/officeart/2009/3/layout/StepUpProcess"/>
    <dgm:cxn modelId="{E3158980-19D1-425E-B4DC-24D0837F6DCA}" type="presParOf" srcId="{05F29196-FC66-43C3-B301-172A4FD15E21}" destId="{52D437F5-A6AE-4CA7-ACA5-090F3CE8394D}" srcOrd="0" destOrd="0" presId="urn:microsoft.com/office/officeart/2009/3/layout/StepUpProcess"/>
    <dgm:cxn modelId="{7D8F2833-C140-431F-AC23-EC0620D5F881}" type="presParOf" srcId="{6D2C173E-6E1E-4BF2-A280-FA9C89DB88AA}" destId="{0B0DD74F-2D36-496F-931B-29928593490D}" srcOrd="4" destOrd="0" presId="urn:microsoft.com/office/officeart/2009/3/layout/StepUpProcess"/>
    <dgm:cxn modelId="{B4FAF137-3570-4DF6-8B69-A745D814C4B9}" type="presParOf" srcId="{0B0DD74F-2D36-496F-931B-29928593490D}" destId="{5072BEA3-697C-4DA6-BB91-667F732DEAFA}" srcOrd="0" destOrd="0" presId="urn:microsoft.com/office/officeart/2009/3/layout/StepUpProcess"/>
    <dgm:cxn modelId="{992C6542-2BAE-4D65-A829-4C5C7045F15A}" type="presParOf" srcId="{0B0DD74F-2D36-496F-931B-29928593490D}" destId="{31DCF1DD-38CA-4331-8878-414AC736F6F3}" srcOrd="1" destOrd="0" presId="urn:microsoft.com/office/officeart/2009/3/layout/StepUpProcess"/>
    <dgm:cxn modelId="{9D55D66B-8764-4A88-B620-88D5FC7DE369}" type="presParOf" srcId="{0B0DD74F-2D36-496F-931B-29928593490D}" destId="{3D6F30A8-3A2F-4939-9FF6-4BF18DF429CE}" srcOrd="2" destOrd="0" presId="urn:microsoft.com/office/officeart/2009/3/layout/StepUpProcess"/>
    <dgm:cxn modelId="{3F67D1C1-41AF-4900-9695-2BF4AA450696}" type="presParOf" srcId="{6D2C173E-6E1E-4BF2-A280-FA9C89DB88AA}" destId="{9E99A0A6-1BA3-43E1-8014-F0C30B6EDFC4}" srcOrd="5" destOrd="0" presId="urn:microsoft.com/office/officeart/2009/3/layout/StepUpProcess"/>
    <dgm:cxn modelId="{EF0B3262-8293-49A7-B78B-68976D535083}" type="presParOf" srcId="{9E99A0A6-1BA3-43E1-8014-F0C30B6EDFC4}" destId="{7DF39D8A-C703-4EAE-8A06-2A47609DBB22}" srcOrd="0" destOrd="0" presId="urn:microsoft.com/office/officeart/2009/3/layout/StepUpProcess"/>
    <dgm:cxn modelId="{FFF7D589-D94F-4140-AF27-9EBB5EC54C0B}" type="presParOf" srcId="{6D2C173E-6E1E-4BF2-A280-FA9C89DB88AA}" destId="{5A2B8FF1-8234-49CF-BA49-DB16EA72B5ED}" srcOrd="6" destOrd="0" presId="urn:microsoft.com/office/officeart/2009/3/layout/StepUpProcess"/>
    <dgm:cxn modelId="{2DD8C7A2-6DE5-4EC3-900C-B2FE00B8EB94}" type="presParOf" srcId="{5A2B8FF1-8234-49CF-BA49-DB16EA72B5ED}" destId="{47FFB427-A897-4E6A-B58C-8CD5455C16F7}" srcOrd="0" destOrd="0" presId="urn:microsoft.com/office/officeart/2009/3/layout/StepUpProcess"/>
    <dgm:cxn modelId="{90A4CE66-410B-475C-8D16-C03AC99D8A74}" type="presParOf" srcId="{5A2B8FF1-8234-49CF-BA49-DB16EA72B5ED}" destId="{7716B9BB-84E9-4491-9263-2FA6F8FF3D0C}"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B83ED1D-2BED-4617-84EF-DE7FCC957199}"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fr-FR"/>
        </a:p>
      </dgm:t>
    </dgm:pt>
    <dgm:pt modelId="{E38AAEFC-318D-48D6-B8FC-1D039E0D13A1}">
      <dgm:prSet phldrT="[Texte]"/>
      <dgm:spPr/>
      <dgm:t>
        <a:bodyPr/>
        <a:lstStyle/>
        <a:p>
          <a:r>
            <a:rPr lang="fr-FR" dirty="0"/>
            <a:t>Écosystème </a:t>
          </a:r>
        </a:p>
      </dgm:t>
    </dgm:pt>
    <dgm:pt modelId="{06E97664-2F65-48E6-BDEC-149931F3336D}" type="parTrans" cxnId="{67F33469-5A3C-430C-8156-2015CE2D3AF3}">
      <dgm:prSet/>
      <dgm:spPr/>
      <dgm:t>
        <a:bodyPr/>
        <a:lstStyle/>
        <a:p>
          <a:endParaRPr lang="fr-FR"/>
        </a:p>
      </dgm:t>
    </dgm:pt>
    <dgm:pt modelId="{F6B367CB-F0BC-428A-85C1-70B1581DE828}" type="sibTrans" cxnId="{67F33469-5A3C-430C-8156-2015CE2D3AF3}">
      <dgm:prSet/>
      <dgm:spPr/>
      <dgm:t>
        <a:bodyPr/>
        <a:lstStyle/>
        <a:p>
          <a:endParaRPr lang="fr-FR"/>
        </a:p>
      </dgm:t>
    </dgm:pt>
    <dgm:pt modelId="{0156EE8B-54FD-43E8-9925-7D22ED40AB88}">
      <dgm:prSet phldrT="[Texte]"/>
      <dgm:spPr/>
      <dgm:t>
        <a:bodyPr/>
        <a:lstStyle/>
        <a:p>
          <a:r>
            <a:rPr lang="fr-FR" dirty="0"/>
            <a:t>Aspects individuels</a:t>
          </a:r>
        </a:p>
      </dgm:t>
    </dgm:pt>
    <dgm:pt modelId="{7134ABFF-9804-4E1F-ADCA-16EE66D90C87}" type="parTrans" cxnId="{CC7B6D76-502A-4BC3-A1CC-E9803075B899}">
      <dgm:prSet/>
      <dgm:spPr/>
      <dgm:t>
        <a:bodyPr/>
        <a:lstStyle/>
        <a:p>
          <a:endParaRPr lang="fr-FR"/>
        </a:p>
      </dgm:t>
    </dgm:pt>
    <dgm:pt modelId="{FAA5B16F-1DF8-42F8-83F3-7C384A31A401}" type="sibTrans" cxnId="{CC7B6D76-502A-4BC3-A1CC-E9803075B899}">
      <dgm:prSet/>
      <dgm:spPr/>
      <dgm:t>
        <a:bodyPr/>
        <a:lstStyle/>
        <a:p>
          <a:endParaRPr lang="fr-FR"/>
        </a:p>
      </dgm:t>
    </dgm:pt>
    <dgm:pt modelId="{AC5B0AF2-85EE-4151-93E9-BBDC34579C1F}">
      <dgm:prSet phldrT="[Texte]"/>
      <dgm:spPr/>
      <dgm:t>
        <a:bodyPr/>
        <a:lstStyle/>
        <a:p>
          <a:r>
            <a:rPr lang="fr-FR" dirty="0"/>
            <a:t>Leadership </a:t>
          </a:r>
        </a:p>
      </dgm:t>
    </dgm:pt>
    <dgm:pt modelId="{74AA94DA-919C-46AE-AAF6-E657A9FC5DE7}" type="parTrans" cxnId="{01E077EF-6939-461A-B1A7-026E5AC449F7}">
      <dgm:prSet/>
      <dgm:spPr/>
      <dgm:t>
        <a:bodyPr/>
        <a:lstStyle/>
        <a:p>
          <a:endParaRPr lang="fr-FR"/>
        </a:p>
      </dgm:t>
    </dgm:pt>
    <dgm:pt modelId="{3B7A7732-A448-4FB4-A246-E0E9A0C4ED5E}" type="sibTrans" cxnId="{01E077EF-6939-461A-B1A7-026E5AC449F7}">
      <dgm:prSet/>
      <dgm:spPr/>
      <dgm:t>
        <a:bodyPr/>
        <a:lstStyle/>
        <a:p>
          <a:endParaRPr lang="fr-FR"/>
        </a:p>
      </dgm:t>
    </dgm:pt>
    <dgm:pt modelId="{9AB778F3-F32E-4CFB-8E04-8A9C826CEF13}">
      <dgm:prSet phldrT="[Texte]"/>
      <dgm:spPr/>
      <dgm:t>
        <a:bodyPr/>
        <a:lstStyle/>
        <a:p>
          <a:r>
            <a:rPr lang="fr-FR" dirty="0"/>
            <a:t>culture</a:t>
          </a:r>
        </a:p>
      </dgm:t>
    </dgm:pt>
    <dgm:pt modelId="{3C2040D4-DA97-445D-9788-4CE61F422F3D}" type="parTrans" cxnId="{987A3FE1-0178-4510-B473-78C9740E5E81}">
      <dgm:prSet/>
      <dgm:spPr/>
      <dgm:t>
        <a:bodyPr/>
        <a:lstStyle/>
        <a:p>
          <a:endParaRPr lang="fr-FR"/>
        </a:p>
      </dgm:t>
    </dgm:pt>
    <dgm:pt modelId="{C47CD771-EE30-450E-8E6A-9587C4DDB9CD}" type="sibTrans" cxnId="{987A3FE1-0178-4510-B473-78C9740E5E81}">
      <dgm:prSet/>
      <dgm:spPr/>
      <dgm:t>
        <a:bodyPr/>
        <a:lstStyle/>
        <a:p>
          <a:endParaRPr lang="fr-FR"/>
        </a:p>
      </dgm:t>
    </dgm:pt>
    <dgm:pt modelId="{298AC115-315D-4672-A20A-1CCE0B0670CB}">
      <dgm:prSet/>
      <dgm:spPr/>
      <dgm:t>
        <a:bodyPr/>
        <a:lstStyle/>
        <a:p>
          <a:r>
            <a:rPr lang="fr-FR" dirty="0"/>
            <a:t>Marchés financés</a:t>
          </a:r>
        </a:p>
      </dgm:t>
    </dgm:pt>
    <dgm:pt modelId="{24615031-2E56-4873-AE4C-B449F1719E32}" type="parTrans" cxnId="{A3BF2821-FC8A-4514-ADCB-5845298B2221}">
      <dgm:prSet/>
      <dgm:spPr/>
      <dgm:t>
        <a:bodyPr/>
        <a:lstStyle/>
        <a:p>
          <a:endParaRPr lang="fr-FR"/>
        </a:p>
      </dgm:t>
    </dgm:pt>
    <dgm:pt modelId="{1BEAF309-0005-48A9-B8CD-7F9ED5801000}" type="sibTrans" cxnId="{A3BF2821-FC8A-4514-ADCB-5845298B2221}">
      <dgm:prSet/>
      <dgm:spPr/>
      <dgm:t>
        <a:bodyPr/>
        <a:lstStyle/>
        <a:p>
          <a:endParaRPr lang="fr-FR"/>
        </a:p>
      </dgm:t>
    </dgm:pt>
    <dgm:pt modelId="{9D105A77-A9E5-45E5-AC31-96E63C50DC85}">
      <dgm:prSet/>
      <dgm:spPr/>
      <dgm:t>
        <a:bodyPr/>
        <a:lstStyle/>
        <a:p>
          <a:r>
            <a:rPr lang="fr-FR" dirty="0"/>
            <a:t>Clients ouverts d’esprit</a:t>
          </a:r>
        </a:p>
      </dgm:t>
    </dgm:pt>
    <dgm:pt modelId="{F7E6B1F8-D14D-4AE5-9327-442F3B525E60}" type="parTrans" cxnId="{53259940-A840-40BF-8305-3D7F4D304F29}">
      <dgm:prSet/>
      <dgm:spPr/>
      <dgm:t>
        <a:bodyPr/>
        <a:lstStyle/>
        <a:p>
          <a:endParaRPr lang="fr-FR"/>
        </a:p>
      </dgm:t>
    </dgm:pt>
    <dgm:pt modelId="{9BC9315E-9E35-4C10-910F-E8F13E66DAA4}" type="sibTrans" cxnId="{53259940-A840-40BF-8305-3D7F4D304F29}">
      <dgm:prSet/>
      <dgm:spPr/>
      <dgm:t>
        <a:bodyPr/>
        <a:lstStyle/>
        <a:p>
          <a:endParaRPr lang="fr-FR"/>
        </a:p>
      </dgm:t>
    </dgm:pt>
    <dgm:pt modelId="{7248FF0B-B58B-45D6-B61F-1E18130F621D}" type="pres">
      <dgm:prSet presAssocID="{2B83ED1D-2BED-4617-84EF-DE7FCC957199}" presName="Name0" presStyleCnt="0">
        <dgm:presLayoutVars>
          <dgm:orgChart val="1"/>
          <dgm:chPref val="1"/>
          <dgm:dir/>
          <dgm:animOne val="branch"/>
          <dgm:animLvl val="lvl"/>
          <dgm:resizeHandles/>
        </dgm:presLayoutVars>
      </dgm:prSet>
      <dgm:spPr/>
    </dgm:pt>
    <dgm:pt modelId="{12BC5354-624F-41E8-8958-BE5A06E71CB1}" type="pres">
      <dgm:prSet presAssocID="{E38AAEFC-318D-48D6-B8FC-1D039E0D13A1}" presName="hierRoot1" presStyleCnt="0">
        <dgm:presLayoutVars>
          <dgm:hierBranch val="init"/>
        </dgm:presLayoutVars>
      </dgm:prSet>
      <dgm:spPr/>
    </dgm:pt>
    <dgm:pt modelId="{EF9E4F86-145C-4857-A7F0-EE0DDB625E73}" type="pres">
      <dgm:prSet presAssocID="{E38AAEFC-318D-48D6-B8FC-1D039E0D13A1}" presName="rootComposite1" presStyleCnt="0"/>
      <dgm:spPr/>
    </dgm:pt>
    <dgm:pt modelId="{577C844A-6AFA-423C-ABFE-922319D04796}" type="pres">
      <dgm:prSet presAssocID="{E38AAEFC-318D-48D6-B8FC-1D039E0D13A1}" presName="rootText1" presStyleLbl="alignAcc1" presStyleIdx="0" presStyleCnt="0">
        <dgm:presLayoutVars>
          <dgm:chPref val="3"/>
        </dgm:presLayoutVars>
      </dgm:prSet>
      <dgm:spPr/>
    </dgm:pt>
    <dgm:pt modelId="{73D6F60B-973F-470D-B025-0A5FDA287FC5}" type="pres">
      <dgm:prSet presAssocID="{E38AAEFC-318D-48D6-B8FC-1D039E0D13A1}" presName="topArc1" presStyleLbl="parChTrans1D1" presStyleIdx="0" presStyleCnt="12"/>
      <dgm:spPr/>
    </dgm:pt>
    <dgm:pt modelId="{3986264B-6EE5-4941-B760-C6BC047B461A}" type="pres">
      <dgm:prSet presAssocID="{E38AAEFC-318D-48D6-B8FC-1D039E0D13A1}" presName="bottomArc1" presStyleLbl="parChTrans1D1" presStyleIdx="1" presStyleCnt="12"/>
      <dgm:spPr/>
    </dgm:pt>
    <dgm:pt modelId="{D3654834-A80E-4F27-8F02-6526F6044024}" type="pres">
      <dgm:prSet presAssocID="{E38AAEFC-318D-48D6-B8FC-1D039E0D13A1}" presName="topConnNode1" presStyleLbl="node1" presStyleIdx="0" presStyleCnt="0"/>
      <dgm:spPr/>
    </dgm:pt>
    <dgm:pt modelId="{2D81E6EE-055A-4DFC-B1A7-70C8FC90CB71}" type="pres">
      <dgm:prSet presAssocID="{E38AAEFC-318D-48D6-B8FC-1D039E0D13A1}" presName="hierChild2" presStyleCnt="0"/>
      <dgm:spPr/>
    </dgm:pt>
    <dgm:pt modelId="{6CCF02E4-15A5-45AC-AA1D-8F6DB144D9EB}" type="pres">
      <dgm:prSet presAssocID="{7134ABFF-9804-4E1F-ADCA-16EE66D90C87}" presName="Name28" presStyleLbl="parChTrans1D2" presStyleIdx="0" presStyleCnt="5"/>
      <dgm:spPr/>
    </dgm:pt>
    <dgm:pt modelId="{A0A5A56F-ABB3-4D8A-8466-1FCF43DC6932}" type="pres">
      <dgm:prSet presAssocID="{0156EE8B-54FD-43E8-9925-7D22ED40AB88}" presName="hierRoot2" presStyleCnt="0">
        <dgm:presLayoutVars>
          <dgm:hierBranch val="init"/>
        </dgm:presLayoutVars>
      </dgm:prSet>
      <dgm:spPr/>
    </dgm:pt>
    <dgm:pt modelId="{9D75CBE1-B62F-46C0-BFA2-897B1775EDD0}" type="pres">
      <dgm:prSet presAssocID="{0156EE8B-54FD-43E8-9925-7D22ED40AB88}" presName="rootComposite2" presStyleCnt="0"/>
      <dgm:spPr/>
    </dgm:pt>
    <dgm:pt modelId="{1EC2CF23-6339-4679-BE1B-367B67F40DA9}" type="pres">
      <dgm:prSet presAssocID="{0156EE8B-54FD-43E8-9925-7D22ED40AB88}" presName="rootText2" presStyleLbl="alignAcc1" presStyleIdx="0" presStyleCnt="0">
        <dgm:presLayoutVars>
          <dgm:chPref val="3"/>
        </dgm:presLayoutVars>
      </dgm:prSet>
      <dgm:spPr/>
    </dgm:pt>
    <dgm:pt modelId="{8865F7FE-7235-43C0-9319-439720DE8244}" type="pres">
      <dgm:prSet presAssocID="{0156EE8B-54FD-43E8-9925-7D22ED40AB88}" presName="topArc2" presStyleLbl="parChTrans1D1" presStyleIdx="2" presStyleCnt="12"/>
      <dgm:spPr/>
    </dgm:pt>
    <dgm:pt modelId="{4FC60619-66BB-4DDF-B876-207C34C84B50}" type="pres">
      <dgm:prSet presAssocID="{0156EE8B-54FD-43E8-9925-7D22ED40AB88}" presName="bottomArc2" presStyleLbl="parChTrans1D1" presStyleIdx="3" presStyleCnt="12"/>
      <dgm:spPr/>
    </dgm:pt>
    <dgm:pt modelId="{DD7C3B83-9ABA-40BF-8757-3DA8A310E594}" type="pres">
      <dgm:prSet presAssocID="{0156EE8B-54FD-43E8-9925-7D22ED40AB88}" presName="topConnNode2" presStyleLbl="node2" presStyleIdx="0" presStyleCnt="0"/>
      <dgm:spPr/>
    </dgm:pt>
    <dgm:pt modelId="{03C2298E-4AA8-48AE-AA36-588ADE78DCDD}" type="pres">
      <dgm:prSet presAssocID="{0156EE8B-54FD-43E8-9925-7D22ED40AB88}" presName="hierChild4" presStyleCnt="0"/>
      <dgm:spPr/>
    </dgm:pt>
    <dgm:pt modelId="{D1F326D6-0091-416F-B483-91B4857306ED}" type="pres">
      <dgm:prSet presAssocID="{0156EE8B-54FD-43E8-9925-7D22ED40AB88}" presName="hierChild5" presStyleCnt="0"/>
      <dgm:spPr/>
    </dgm:pt>
    <dgm:pt modelId="{AED91AB8-5D1F-40E3-B420-363904135980}" type="pres">
      <dgm:prSet presAssocID="{74AA94DA-919C-46AE-AAF6-E657A9FC5DE7}" presName="Name28" presStyleLbl="parChTrans1D2" presStyleIdx="1" presStyleCnt="5"/>
      <dgm:spPr/>
    </dgm:pt>
    <dgm:pt modelId="{C215A93C-375B-4790-BB61-7820632113C4}" type="pres">
      <dgm:prSet presAssocID="{AC5B0AF2-85EE-4151-93E9-BBDC34579C1F}" presName="hierRoot2" presStyleCnt="0">
        <dgm:presLayoutVars>
          <dgm:hierBranch val="init"/>
        </dgm:presLayoutVars>
      </dgm:prSet>
      <dgm:spPr/>
    </dgm:pt>
    <dgm:pt modelId="{611109C1-00E7-4F3F-8672-FD4F20032C76}" type="pres">
      <dgm:prSet presAssocID="{AC5B0AF2-85EE-4151-93E9-BBDC34579C1F}" presName="rootComposite2" presStyleCnt="0"/>
      <dgm:spPr/>
    </dgm:pt>
    <dgm:pt modelId="{DA54E2C4-B740-46C6-A049-D5A574277DC4}" type="pres">
      <dgm:prSet presAssocID="{AC5B0AF2-85EE-4151-93E9-BBDC34579C1F}" presName="rootText2" presStyleLbl="alignAcc1" presStyleIdx="0" presStyleCnt="0">
        <dgm:presLayoutVars>
          <dgm:chPref val="3"/>
        </dgm:presLayoutVars>
      </dgm:prSet>
      <dgm:spPr/>
    </dgm:pt>
    <dgm:pt modelId="{A4E49C86-A336-4480-9BC5-2FBF6C7B0B55}" type="pres">
      <dgm:prSet presAssocID="{AC5B0AF2-85EE-4151-93E9-BBDC34579C1F}" presName="topArc2" presStyleLbl="parChTrans1D1" presStyleIdx="4" presStyleCnt="12"/>
      <dgm:spPr/>
    </dgm:pt>
    <dgm:pt modelId="{C15FF765-25AE-4282-B8BA-2E1BD899A3EB}" type="pres">
      <dgm:prSet presAssocID="{AC5B0AF2-85EE-4151-93E9-BBDC34579C1F}" presName="bottomArc2" presStyleLbl="parChTrans1D1" presStyleIdx="5" presStyleCnt="12"/>
      <dgm:spPr/>
    </dgm:pt>
    <dgm:pt modelId="{69FC368C-3B10-4936-AD36-0DC24DC446FD}" type="pres">
      <dgm:prSet presAssocID="{AC5B0AF2-85EE-4151-93E9-BBDC34579C1F}" presName="topConnNode2" presStyleLbl="node2" presStyleIdx="0" presStyleCnt="0"/>
      <dgm:spPr/>
    </dgm:pt>
    <dgm:pt modelId="{A91F0B8D-F34E-4632-88DB-C7A5142A7115}" type="pres">
      <dgm:prSet presAssocID="{AC5B0AF2-85EE-4151-93E9-BBDC34579C1F}" presName="hierChild4" presStyleCnt="0"/>
      <dgm:spPr/>
    </dgm:pt>
    <dgm:pt modelId="{5187404C-9447-407B-8F26-FA6487CCBC15}" type="pres">
      <dgm:prSet presAssocID="{AC5B0AF2-85EE-4151-93E9-BBDC34579C1F}" presName="hierChild5" presStyleCnt="0"/>
      <dgm:spPr/>
    </dgm:pt>
    <dgm:pt modelId="{F363A90A-449F-4424-BFB2-4D34EF34AA94}" type="pres">
      <dgm:prSet presAssocID="{24615031-2E56-4873-AE4C-B449F1719E32}" presName="Name28" presStyleLbl="parChTrans1D2" presStyleIdx="2" presStyleCnt="5"/>
      <dgm:spPr/>
    </dgm:pt>
    <dgm:pt modelId="{D64E964B-8526-4AF4-9284-F1CC4158F2DE}" type="pres">
      <dgm:prSet presAssocID="{298AC115-315D-4672-A20A-1CCE0B0670CB}" presName="hierRoot2" presStyleCnt="0">
        <dgm:presLayoutVars>
          <dgm:hierBranch val="init"/>
        </dgm:presLayoutVars>
      </dgm:prSet>
      <dgm:spPr/>
    </dgm:pt>
    <dgm:pt modelId="{9CA8CF85-E24A-46F4-B9FD-938AACBE8C6C}" type="pres">
      <dgm:prSet presAssocID="{298AC115-315D-4672-A20A-1CCE0B0670CB}" presName="rootComposite2" presStyleCnt="0"/>
      <dgm:spPr/>
    </dgm:pt>
    <dgm:pt modelId="{89AC23D3-73F4-4ECB-AC16-718291E3EF47}" type="pres">
      <dgm:prSet presAssocID="{298AC115-315D-4672-A20A-1CCE0B0670CB}" presName="rootText2" presStyleLbl="alignAcc1" presStyleIdx="0" presStyleCnt="0">
        <dgm:presLayoutVars>
          <dgm:chPref val="3"/>
        </dgm:presLayoutVars>
      </dgm:prSet>
      <dgm:spPr/>
    </dgm:pt>
    <dgm:pt modelId="{7519C9F1-7175-4597-8683-436C73D53EF5}" type="pres">
      <dgm:prSet presAssocID="{298AC115-315D-4672-A20A-1CCE0B0670CB}" presName="topArc2" presStyleLbl="parChTrans1D1" presStyleIdx="6" presStyleCnt="12"/>
      <dgm:spPr/>
    </dgm:pt>
    <dgm:pt modelId="{0C955686-A2B1-43B9-864B-C4ED21D39946}" type="pres">
      <dgm:prSet presAssocID="{298AC115-315D-4672-A20A-1CCE0B0670CB}" presName="bottomArc2" presStyleLbl="parChTrans1D1" presStyleIdx="7" presStyleCnt="12"/>
      <dgm:spPr/>
    </dgm:pt>
    <dgm:pt modelId="{AAC4D6B1-116B-43B9-9FC0-E2046EF20976}" type="pres">
      <dgm:prSet presAssocID="{298AC115-315D-4672-A20A-1CCE0B0670CB}" presName="topConnNode2" presStyleLbl="node2" presStyleIdx="0" presStyleCnt="0"/>
      <dgm:spPr/>
    </dgm:pt>
    <dgm:pt modelId="{A320C1D9-6B1A-41EF-82D4-3806F286A103}" type="pres">
      <dgm:prSet presAssocID="{298AC115-315D-4672-A20A-1CCE0B0670CB}" presName="hierChild4" presStyleCnt="0"/>
      <dgm:spPr/>
    </dgm:pt>
    <dgm:pt modelId="{82FFF52D-C217-48D5-AC85-8E58AE7A6E17}" type="pres">
      <dgm:prSet presAssocID="{298AC115-315D-4672-A20A-1CCE0B0670CB}" presName="hierChild5" presStyleCnt="0"/>
      <dgm:spPr/>
    </dgm:pt>
    <dgm:pt modelId="{E35D4A1B-D6A3-496F-82D6-6B313D75DBB1}" type="pres">
      <dgm:prSet presAssocID="{3C2040D4-DA97-445D-9788-4CE61F422F3D}" presName="Name28" presStyleLbl="parChTrans1D2" presStyleIdx="3" presStyleCnt="5"/>
      <dgm:spPr/>
    </dgm:pt>
    <dgm:pt modelId="{CE215D56-E400-4826-8D2E-CB2B737D2C04}" type="pres">
      <dgm:prSet presAssocID="{9AB778F3-F32E-4CFB-8E04-8A9C826CEF13}" presName="hierRoot2" presStyleCnt="0">
        <dgm:presLayoutVars>
          <dgm:hierBranch val="init"/>
        </dgm:presLayoutVars>
      </dgm:prSet>
      <dgm:spPr/>
    </dgm:pt>
    <dgm:pt modelId="{41C2F784-C8CB-44D1-AB58-11ADFF8282EB}" type="pres">
      <dgm:prSet presAssocID="{9AB778F3-F32E-4CFB-8E04-8A9C826CEF13}" presName="rootComposite2" presStyleCnt="0"/>
      <dgm:spPr/>
    </dgm:pt>
    <dgm:pt modelId="{EEE40820-99B1-4557-BBF9-C6679344B8C7}" type="pres">
      <dgm:prSet presAssocID="{9AB778F3-F32E-4CFB-8E04-8A9C826CEF13}" presName="rootText2" presStyleLbl="alignAcc1" presStyleIdx="0" presStyleCnt="0">
        <dgm:presLayoutVars>
          <dgm:chPref val="3"/>
        </dgm:presLayoutVars>
      </dgm:prSet>
      <dgm:spPr/>
    </dgm:pt>
    <dgm:pt modelId="{F557784B-2B19-4BCB-AC23-E5679491BCFA}" type="pres">
      <dgm:prSet presAssocID="{9AB778F3-F32E-4CFB-8E04-8A9C826CEF13}" presName="topArc2" presStyleLbl="parChTrans1D1" presStyleIdx="8" presStyleCnt="12"/>
      <dgm:spPr/>
    </dgm:pt>
    <dgm:pt modelId="{606E40BF-DE46-494A-9871-3DDA9A9A6C05}" type="pres">
      <dgm:prSet presAssocID="{9AB778F3-F32E-4CFB-8E04-8A9C826CEF13}" presName="bottomArc2" presStyleLbl="parChTrans1D1" presStyleIdx="9" presStyleCnt="12"/>
      <dgm:spPr/>
    </dgm:pt>
    <dgm:pt modelId="{5256CC8A-A7E3-4CC8-9450-A172E1BCE0D3}" type="pres">
      <dgm:prSet presAssocID="{9AB778F3-F32E-4CFB-8E04-8A9C826CEF13}" presName="topConnNode2" presStyleLbl="node2" presStyleIdx="0" presStyleCnt="0"/>
      <dgm:spPr/>
    </dgm:pt>
    <dgm:pt modelId="{73DA8BB3-5B8F-4025-A52E-AC74A4153679}" type="pres">
      <dgm:prSet presAssocID="{9AB778F3-F32E-4CFB-8E04-8A9C826CEF13}" presName="hierChild4" presStyleCnt="0"/>
      <dgm:spPr/>
    </dgm:pt>
    <dgm:pt modelId="{F020AEC7-BF98-498F-841C-8092E57215FE}" type="pres">
      <dgm:prSet presAssocID="{9AB778F3-F32E-4CFB-8E04-8A9C826CEF13}" presName="hierChild5" presStyleCnt="0"/>
      <dgm:spPr/>
    </dgm:pt>
    <dgm:pt modelId="{0E4CC7E4-938F-4ED4-B863-858E8ED0B3C9}" type="pres">
      <dgm:prSet presAssocID="{F7E6B1F8-D14D-4AE5-9327-442F3B525E60}" presName="Name28" presStyleLbl="parChTrans1D2" presStyleIdx="4" presStyleCnt="5"/>
      <dgm:spPr/>
    </dgm:pt>
    <dgm:pt modelId="{61EF5A7A-6F85-4635-AACE-F49DA74CD4B4}" type="pres">
      <dgm:prSet presAssocID="{9D105A77-A9E5-45E5-AC31-96E63C50DC85}" presName="hierRoot2" presStyleCnt="0">
        <dgm:presLayoutVars>
          <dgm:hierBranch val="init"/>
        </dgm:presLayoutVars>
      </dgm:prSet>
      <dgm:spPr/>
    </dgm:pt>
    <dgm:pt modelId="{4FF8E3CE-64EA-426F-9F5D-88F1B2FA7F62}" type="pres">
      <dgm:prSet presAssocID="{9D105A77-A9E5-45E5-AC31-96E63C50DC85}" presName="rootComposite2" presStyleCnt="0"/>
      <dgm:spPr/>
    </dgm:pt>
    <dgm:pt modelId="{FD62893D-E8B0-4767-BBEE-C9CAB74A3801}" type="pres">
      <dgm:prSet presAssocID="{9D105A77-A9E5-45E5-AC31-96E63C50DC85}" presName="rootText2" presStyleLbl="alignAcc1" presStyleIdx="0" presStyleCnt="0">
        <dgm:presLayoutVars>
          <dgm:chPref val="3"/>
        </dgm:presLayoutVars>
      </dgm:prSet>
      <dgm:spPr/>
    </dgm:pt>
    <dgm:pt modelId="{8FE1889F-0102-4CBF-BC3B-80CDEF537C8C}" type="pres">
      <dgm:prSet presAssocID="{9D105A77-A9E5-45E5-AC31-96E63C50DC85}" presName="topArc2" presStyleLbl="parChTrans1D1" presStyleIdx="10" presStyleCnt="12"/>
      <dgm:spPr/>
    </dgm:pt>
    <dgm:pt modelId="{9C197ACD-61A7-4695-95D1-8484D469C662}" type="pres">
      <dgm:prSet presAssocID="{9D105A77-A9E5-45E5-AC31-96E63C50DC85}" presName="bottomArc2" presStyleLbl="parChTrans1D1" presStyleIdx="11" presStyleCnt="12"/>
      <dgm:spPr/>
    </dgm:pt>
    <dgm:pt modelId="{BA48A83F-9474-4724-AC1E-D185E8856A7B}" type="pres">
      <dgm:prSet presAssocID="{9D105A77-A9E5-45E5-AC31-96E63C50DC85}" presName="topConnNode2" presStyleLbl="node2" presStyleIdx="0" presStyleCnt="0"/>
      <dgm:spPr/>
    </dgm:pt>
    <dgm:pt modelId="{99D3A344-C7ED-4511-9871-F694D4C44CFC}" type="pres">
      <dgm:prSet presAssocID="{9D105A77-A9E5-45E5-AC31-96E63C50DC85}" presName="hierChild4" presStyleCnt="0"/>
      <dgm:spPr/>
    </dgm:pt>
    <dgm:pt modelId="{B1A777B9-6E43-4616-B180-43921B64E137}" type="pres">
      <dgm:prSet presAssocID="{9D105A77-A9E5-45E5-AC31-96E63C50DC85}" presName="hierChild5" presStyleCnt="0"/>
      <dgm:spPr/>
    </dgm:pt>
    <dgm:pt modelId="{40E1189F-F1ED-45A7-927F-51E2B300D920}" type="pres">
      <dgm:prSet presAssocID="{E38AAEFC-318D-48D6-B8FC-1D039E0D13A1}" presName="hierChild3" presStyleCnt="0"/>
      <dgm:spPr/>
    </dgm:pt>
  </dgm:ptLst>
  <dgm:cxnLst>
    <dgm:cxn modelId="{B001D509-A1EA-485B-B6C2-A92DC3E48770}" type="presOf" srcId="{9AB778F3-F32E-4CFB-8E04-8A9C826CEF13}" destId="{5256CC8A-A7E3-4CC8-9450-A172E1BCE0D3}" srcOrd="1" destOrd="0" presId="urn:microsoft.com/office/officeart/2008/layout/HalfCircleOrganizationChart"/>
    <dgm:cxn modelId="{8833040B-7B70-450B-9B40-4A40B4A5E6B2}" type="presOf" srcId="{298AC115-315D-4672-A20A-1CCE0B0670CB}" destId="{AAC4D6B1-116B-43B9-9FC0-E2046EF20976}" srcOrd="1" destOrd="0" presId="urn:microsoft.com/office/officeart/2008/layout/HalfCircleOrganizationChart"/>
    <dgm:cxn modelId="{1D708911-1116-48E7-900C-E5F5FFC3FCAE}" type="presOf" srcId="{9D105A77-A9E5-45E5-AC31-96E63C50DC85}" destId="{BA48A83F-9474-4724-AC1E-D185E8856A7B}" srcOrd="1" destOrd="0" presId="urn:microsoft.com/office/officeart/2008/layout/HalfCircleOrganizationChart"/>
    <dgm:cxn modelId="{29FFFD18-E6F5-440D-9D5C-90AC03DD5CBC}" type="presOf" srcId="{0156EE8B-54FD-43E8-9925-7D22ED40AB88}" destId="{DD7C3B83-9ABA-40BF-8757-3DA8A310E594}" srcOrd="1" destOrd="0" presId="urn:microsoft.com/office/officeart/2008/layout/HalfCircleOrganizationChart"/>
    <dgm:cxn modelId="{03112520-FD59-4C0D-8883-5FDBE772BAC7}" type="presOf" srcId="{7134ABFF-9804-4E1F-ADCA-16EE66D90C87}" destId="{6CCF02E4-15A5-45AC-AA1D-8F6DB144D9EB}" srcOrd="0" destOrd="0" presId="urn:microsoft.com/office/officeart/2008/layout/HalfCircleOrganizationChart"/>
    <dgm:cxn modelId="{A3BF2821-FC8A-4514-ADCB-5845298B2221}" srcId="{E38AAEFC-318D-48D6-B8FC-1D039E0D13A1}" destId="{298AC115-315D-4672-A20A-1CCE0B0670CB}" srcOrd="2" destOrd="0" parTransId="{24615031-2E56-4873-AE4C-B449F1719E32}" sibTransId="{1BEAF309-0005-48A9-B8CD-7F9ED5801000}"/>
    <dgm:cxn modelId="{73AC983A-4679-41ED-B6A1-523629897247}" type="presOf" srcId="{E38AAEFC-318D-48D6-B8FC-1D039E0D13A1}" destId="{577C844A-6AFA-423C-ABFE-922319D04796}" srcOrd="0" destOrd="0" presId="urn:microsoft.com/office/officeart/2008/layout/HalfCircleOrganizationChart"/>
    <dgm:cxn modelId="{53259940-A840-40BF-8305-3D7F4D304F29}" srcId="{E38AAEFC-318D-48D6-B8FC-1D039E0D13A1}" destId="{9D105A77-A9E5-45E5-AC31-96E63C50DC85}" srcOrd="4" destOrd="0" parTransId="{F7E6B1F8-D14D-4AE5-9327-442F3B525E60}" sibTransId="{9BC9315E-9E35-4C10-910F-E8F13E66DAA4}"/>
    <dgm:cxn modelId="{81F1295E-3F95-4B23-A0D1-14B4D2D5177E}" type="presOf" srcId="{298AC115-315D-4672-A20A-1CCE0B0670CB}" destId="{89AC23D3-73F4-4ECB-AC16-718291E3EF47}" srcOrd="0" destOrd="0" presId="urn:microsoft.com/office/officeart/2008/layout/HalfCircleOrganizationChart"/>
    <dgm:cxn modelId="{E5974843-0BB3-47C6-BC96-5F142334FBA8}" type="presOf" srcId="{3C2040D4-DA97-445D-9788-4CE61F422F3D}" destId="{E35D4A1B-D6A3-496F-82D6-6B313D75DBB1}" srcOrd="0" destOrd="0" presId="urn:microsoft.com/office/officeart/2008/layout/HalfCircleOrganizationChart"/>
    <dgm:cxn modelId="{67F33469-5A3C-430C-8156-2015CE2D3AF3}" srcId="{2B83ED1D-2BED-4617-84EF-DE7FCC957199}" destId="{E38AAEFC-318D-48D6-B8FC-1D039E0D13A1}" srcOrd="0" destOrd="0" parTransId="{06E97664-2F65-48E6-BDEC-149931F3336D}" sibTransId="{F6B367CB-F0BC-428A-85C1-70B1581DE828}"/>
    <dgm:cxn modelId="{78B16F52-F5EB-4733-86A8-E67E471F4DF5}" type="presOf" srcId="{9AB778F3-F32E-4CFB-8E04-8A9C826CEF13}" destId="{EEE40820-99B1-4557-BBF9-C6679344B8C7}" srcOrd="0" destOrd="0" presId="urn:microsoft.com/office/officeart/2008/layout/HalfCircleOrganizationChart"/>
    <dgm:cxn modelId="{CC7B6D76-502A-4BC3-A1CC-E9803075B899}" srcId="{E38AAEFC-318D-48D6-B8FC-1D039E0D13A1}" destId="{0156EE8B-54FD-43E8-9925-7D22ED40AB88}" srcOrd="0" destOrd="0" parTransId="{7134ABFF-9804-4E1F-ADCA-16EE66D90C87}" sibTransId="{FAA5B16F-1DF8-42F8-83F3-7C384A31A401}"/>
    <dgm:cxn modelId="{C80AE659-B7D3-4F3E-93FA-7A55347FC513}" type="presOf" srcId="{0156EE8B-54FD-43E8-9925-7D22ED40AB88}" destId="{1EC2CF23-6339-4679-BE1B-367B67F40DA9}" srcOrd="0" destOrd="0" presId="urn:microsoft.com/office/officeart/2008/layout/HalfCircleOrganizationChart"/>
    <dgm:cxn modelId="{58330C8A-1B63-4339-A142-236E8DEAEFDB}" type="presOf" srcId="{9D105A77-A9E5-45E5-AC31-96E63C50DC85}" destId="{FD62893D-E8B0-4767-BBEE-C9CAB74A3801}" srcOrd="0" destOrd="0" presId="urn:microsoft.com/office/officeart/2008/layout/HalfCircleOrganizationChart"/>
    <dgm:cxn modelId="{19BDC79B-0604-4807-B478-D5734C762D24}" type="presOf" srcId="{2B83ED1D-2BED-4617-84EF-DE7FCC957199}" destId="{7248FF0B-B58B-45D6-B61F-1E18130F621D}" srcOrd="0" destOrd="0" presId="urn:microsoft.com/office/officeart/2008/layout/HalfCircleOrganizationChart"/>
    <dgm:cxn modelId="{27FBE0A1-91A2-4F2D-ACA5-AF07644A3B37}" type="presOf" srcId="{E38AAEFC-318D-48D6-B8FC-1D039E0D13A1}" destId="{D3654834-A80E-4F27-8F02-6526F6044024}" srcOrd="1" destOrd="0" presId="urn:microsoft.com/office/officeart/2008/layout/HalfCircleOrganizationChart"/>
    <dgm:cxn modelId="{A7D851AB-4010-4662-AAD9-09079CEBD189}" type="presOf" srcId="{F7E6B1F8-D14D-4AE5-9327-442F3B525E60}" destId="{0E4CC7E4-938F-4ED4-B863-858E8ED0B3C9}" srcOrd="0" destOrd="0" presId="urn:microsoft.com/office/officeart/2008/layout/HalfCircleOrganizationChart"/>
    <dgm:cxn modelId="{040C31B5-C83C-44B5-80BB-5BC2792FB739}" type="presOf" srcId="{AC5B0AF2-85EE-4151-93E9-BBDC34579C1F}" destId="{DA54E2C4-B740-46C6-A049-D5A574277DC4}" srcOrd="0" destOrd="0" presId="urn:microsoft.com/office/officeart/2008/layout/HalfCircleOrganizationChart"/>
    <dgm:cxn modelId="{77F461C2-CF0E-4066-9150-02B033A46E86}" type="presOf" srcId="{24615031-2E56-4873-AE4C-B449F1719E32}" destId="{F363A90A-449F-4424-BFB2-4D34EF34AA94}" srcOrd="0" destOrd="0" presId="urn:microsoft.com/office/officeart/2008/layout/HalfCircleOrganizationChart"/>
    <dgm:cxn modelId="{8CA518DD-4CD5-49CC-AE4B-8E7E7C01E5FC}" type="presOf" srcId="{AC5B0AF2-85EE-4151-93E9-BBDC34579C1F}" destId="{69FC368C-3B10-4936-AD36-0DC24DC446FD}" srcOrd="1" destOrd="0" presId="urn:microsoft.com/office/officeart/2008/layout/HalfCircleOrganizationChart"/>
    <dgm:cxn modelId="{55ACFDDE-23CD-4941-A0AF-0CAC83FF5953}" type="presOf" srcId="{74AA94DA-919C-46AE-AAF6-E657A9FC5DE7}" destId="{AED91AB8-5D1F-40E3-B420-363904135980}" srcOrd="0" destOrd="0" presId="urn:microsoft.com/office/officeart/2008/layout/HalfCircleOrganizationChart"/>
    <dgm:cxn modelId="{987A3FE1-0178-4510-B473-78C9740E5E81}" srcId="{E38AAEFC-318D-48D6-B8FC-1D039E0D13A1}" destId="{9AB778F3-F32E-4CFB-8E04-8A9C826CEF13}" srcOrd="3" destOrd="0" parTransId="{3C2040D4-DA97-445D-9788-4CE61F422F3D}" sibTransId="{C47CD771-EE30-450E-8E6A-9587C4DDB9CD}"/>
    <dgm:cxn modelId="{01E077EF-6939-461A-B1A7-026E5AC449F7}" srcId="{E38AAEFC-318D-48D6-B8FC-1D039E0D13A1}" destId="{AC5B0AF2-85EE-4151-93E9-BBDC34579C1F}" srcOrd="1" destOrd="0" parTransId="{74AA94DA-919C-46AE-AAF6-E657A9FC5DE7}" sibTransId="{3B7A7732-A448-4FB4-A246-E0E9A0C4ED5E}"/>
    <dgm:cxn modelId="{10E2BC4D-784E-41E1-88A7-50E68F2738FD}" type="presParOf" srcId="{7248FF0B-B58B-45D6-B61F-1E18130F621D}" destId="{12BC5354-624F-41E8-8958-BE5A06E71CB1}" srcOrd="0" destOrd="0" presId="urn:microsoft.com/office/officeart/2008/layout/HalfCircleOrganizationChart"/>
    <dgm:cxn modelId="{08507322-9FAB-454C-82AE-8DA7F91191F2}" type="presParOf" srcId="{12BC5354-624F-41E8-8958-BE5A06E71CB1}" destId="{EF9E4F86-145C-4857-A7F0-EE0DDB625E73}" srcOrd="0" destOrd="0" presId="urn:microsoft.com/office/officeart/2008/layout/HalfCircleOrganizationChart"/>
    <dgm:cxn modelId="{B830A944-2B27-444B-979A-3309B3B81F01}" type="presParOf" srcId="{EF9E4F86-145C-4857-A7F0-EE0DDB625E73}" destId="{577C844A-6AFA-423C-ABFE-922319D04796}" srcOrd="0" destOrd="0" presId="urn:microsoft.com/office/officeart/2008/layout/HalfCircleOrganizationChart"/>
    <dgm:cxn modelId="{CE8A6371-AE72-4FF7-85FC-0DF7B48A777D}" type="presParOf" srcId="{EF9E4F86-145C-4857-A7F0-EE0DDB625E73}" destId="{73D6F60B-973F-470D-B025-0A5FDA287FC5}" srcOrd="1" destOrd="0" presId="urn:microsoft.com/office/officeart/2008/layout/HalfCircleOrganizationChart"/>
    <dgm:cxn modelId="{F92FBDD7-21FC-45C9-A02B-DC24B3A7E5B3}" type="presParOf" srcId="{EF9E4F86-145C-4857-A7F0-EE0DDB625E73}" destId="{3986264B-6EE5-4941-B760-C6BC047B461A}" srcOrd="2" destOrd="0" presId="urn:microsoft.com/office/officeart/2008/layout/HalfCircleOrganizationChart"/>
    <dgm:cxn modelId="{91E7B904-22AE-4D7B-9C1A-4424D4222925}" type="presParOf" srcId="{EF9E4F86-145C-4857-A7F0-EE0DDB625E73}" destId="{D3654834-A80E-4F27-8F02-6526F6044024}" srcOrd="3" destOrd="0" presId="urn:microsoft.com/office/officeart/2008/layout/HalfCircleOrganizationChart"/>
    <dgm:cxn modelId="{5AE3ECB3-A88E-4AA3-9B3F-5B0E10F37A8A}" type="presParOf" srcId="{12BC5354-624F-41E8-8958-BE5A06E71CB1}" destId="{2D81E6EE-055A-4DFC-B1A7-70C8FC90CB71}" srcOrd="1" destOrd="0" presId="urn:microsoft.com/office/officeart/2008/layout/HalfCircleOrganizationChart"/>
    <dgm:cxn modelId="{3E5AA128-926E-4395-945C-807DB2678246}" type="presParOf" srcId="{2D81E6EE-055A-4DFC-B1A7-70C8FC90CB71}" destId="{6CCF02E4-15A5-45AC-AA1D-8F6DB144D9EB}" srcOrd="0" destOrd="0" presId="urn:microsoft.com/office/officeart/2008/layout/HalfCircleOrganizationChart"/>
    <dgm:cxn modelId="{27420113-D4DA-4527-9238-7353CD9FEC31}" type="presParOf" srcId="{2D81E6EE-055A-4DFC-B1A7-70C8FC90CB71}" destId="{A0A5A56F-ABB3-4D8A-8466-1FCF43DC6932}" srcOrd="1" destOrd="0" presId="urn:microsoft.com/office/officeart/2008/layout/HalfCircleOrganizationChart"/>
    <dgm:cxn modelId="{26A6959E-F909-4713-92E2-33793145A93E}" type="presParOf" srcId="{A0A5A56F-ABB3-4D8A-8466-1FCF43DC6932}" destId="{9D75CBE1-B62F-46C0-BFA2-897B1775EDD0}" srcOrd="0" destOrd="0" presId="urn:microsoft.com/office/officeart/2008/layout/HalfCircleOrganizationChart"/>
    <dgm:cxn modelId="{33BEAB19-B67D-4464-AC6B-11E9FC113F88}" type="presParOf" srcId="{9D75CBE1-B62F-46C0-BFA2-897B1775EDD0}" destId="{1EC2CF23-6339-4679-BE1B-367B67F40DA9}" srcOrd="0" destOrd="0" presId="urn:microsoft.com/office/officeart/2008/layout/HalfCircleOrganizationChart"/>
    <dgm:cxn modelId="{3F8B6815-C556-4A9A-9710-75A99CE2D3E4}" type="presParOf" srcId="{9D75CBE1-B62F-46C0-BFA2-897B1775EDD0}" destId="{8865F7FE-7235-43C0-9319-439720DE8244}" srcOrd="1" destOrd="0" presId="urn:microsoft.com/office/officeart/2008/layout/HalfCircleOrganizationChart"/>
    <dgm:cxn modelId="{041B7943-BD73-4610-87FD-B0F715C16451}" type="presParOf" srcId="{9D75CBE1-B62F-46C0-BFA2-897B1775EDD0}" destId="{4FC60619-66BB-4DDF-B876-207C34C84B50}" srcOrd="2" destOrd="0" presId="urn:microsoft.com/office/officeart/2008/layout/HalfCircleOrganizationChart"/>
    <dgm:cxn modelId="{8E1A80F1-85C6-49EB-A3D3-A7EA264F97E2}" type="presParOf" srcId="{9D75CBE1-B62F-46C0-BFA2-897B1775EDD0}" destId="{DD7C3B83-9ABA-40BF-8757-3DA8A310E594}" srcOrd="3" destOrd="0" presId="urn:microsoft.com/office/officeart/2008/layout/HalfCircleOrganizationChart"/>
    <dgm:cxn modelId="{196A3860-9596-4D5E-807F-389272EF13E3}" type="presParOf" srcId="{A0A5A56F-ABB3-4D8A-8466-1FCF43DC6932}" destId="{03C2298E-4AA8-48AE-AA36-588ADE78DCDD}" srcOrd="1" destOrd="0" presId="urn:microsoft.com/office/officeart/2008/layout/HalfCircleOrganizationChart"/>
    <dgm:cxn modelId="{67CD4225-54B2-46E7-9CC5-2B724F0FEA6D}" type="presParOf" srcId="{A0A5A56F-ABB3-4D8A-8466-1FCF43DC6932}" destId="{D1F326D6-0091-416F-B483-91B4857306ED}" srcOrd="2" destOrd="0" presId="urn:microsoft.com/office/officeart/2008/layout/HalfCircleOrganizationChart"/>
    <dgm:cxn modelId="{9CBC0BB6-EF95-4370-957B-FAE55877A34D}" type="presParOf" srcId="{2D81E6EE-055A-4DFC-B1A7-70C8FC90CB71}" destId="{AED91AB8-5D1F-40E3-B420-363904135980}" srcOrd="2" destOrd="0" presId="urn:microsoft.com/office/officeart/2008/layout/HalfCircleOrganizationChart"/>
    <dgm:cxn modelId="{FF299938-DCDE-43D6-85AE-7ED6095BDF6C}" type="presParOf" srcId="{2D81E6EE-055A-4DFC-B1A7-70C8FC90CB71}" destId="{C215A93C-375B-4790-BB61-7820632113C4}" srcOrd="3" destOrd="0" presId="urn:microsoft.com/office/officeart/2008/layout/HalfCircleOrganizationChart"/>
    <dgm:cxn modelId="{879A86F1-C45E-455E-9071-E3F90FB804CE}" type="presParOf" srcId="{C215A93C-375B-4790-BB61-7820632113C4}" destId="{611109C1-00E7-4F3F-8672-FD4F20032C76}" srcOrd="0" destOrd="0" presId="urn:microsoft.com/office/officeart/2008/layout/HalfCircleOrganizationChart"/>
    <dgm:cxn modelId="{4BBE251E-3437-4BDF-9DCA-CAF0F4641C49}" type="presParOf" srcId="{611109C1-00E7-4F3F-8672-FD4F20032C76}" destId="{DA54E2C4-B740-46C6-A049-D5A574277DC4}" srcOrd="0" destOrd="0" presId="urn:microsoft.com/office/officeart/2008/layout/HalfCircleOrganizationChart"/>
    <dgm:cxn modelId="{201A5A2E-E248-4CA6-8D73-4ED6437C2BB6}" type="presParOf" srcId="{611109C1-00E7-4F3F-8672-FD4F20032C76}" destId="{A4E49C86-A336-4480-9BC5-2FBF6C7B0B55}" srcOrd="1" destOrd="0" presId="urn:microsoft.com/office/officeart/2008/layout/HalfCircleOrganizationChart"/>
    <dgm:cxn modelId="{22D9C112-BAEB-49F4-A7DB-6CA6D1BD7F69}" type="presParOf" srcId="{611109C1-00E7-4F3F-8672-FD4F20032C76}" destId="{C15FF765-25AE-4282-B8BA-2E1BD899A3EB}" srcOrd="2" destOrd="0" presId="urn:microsoft.com/office/officeart/2008/layout/HalfCircleOrganizationChart"/>
    <dgm:cxn modelId="{DB0081F8-3AD2-4418-898D-0F6276A182E1}" type="presParOf" srcId="{611109C1-00E7-4F3F-8672-FD4F20032C76}" destId="{69FC368C-3B10-4936-AD36-0DC24DC446FD}" srcOrd="3" destOrd="0" presId="urn:microsoft.com/office/officeart/2008/layout/HalfCircleOrganizationChart"/>
    <dgm:cxn modelId="{138E8895-0229-4578-8AFB-13A6FB4A0D75}" type="presParOf" srcId="{C215A93C-375B-4790-BB61-7820632113C4}" destId="{A91F0B8D-F34E-4632-88DB-C7A5142A7115}" srcOrd="1" destOrd="0" presId="urn:microsoft.com/office/officeart/2008/layout/HalfCircleOrganizationChart"/>
    <dgm:cxn modelId="{F3D1FABA-C117-473F-B348-DCF23DDA210F}" type="presParOf" srcId="{C215A93C-375B-4790-BB61-7820632113C4}" destId="{5187404C-9447-407B-8F26-FA6487CCBC15}" srcOrd="2" destOrd="0" presId="urn:microsoft.com/office/officeart/2008/layout/HalfCircleOrganizationChart"/>
    <dgm:cxn modelId="{93055876-9D88-47C0-A935-0C56CF33C4EA}" type="presParOf" srcId="{2D81E6EE-055A-4DFC-B1A7-70C8FC90CB71}" destId="{F363A90A-449F-4424-BFB2-4D34EF34AA94}" srcOrd="4" destOrd="0" presId="urn:microsoft.com/office/officeart/2008/layout/HalfCircleOrganizationChart"/>
    <dgm:cxn modelId="{98922334-DC2B-4CBC-BF8C-BB656B4FF6F4}" type="presParOf" srcId="{2D81E6EE-055A-4DFC-B1A7-70C8FC90CB71}" destId="{D64E964B-8526-4AF4-9284-F1CC4158F2DE}" srcOrd="5" destOrd="0" presId="urn:microsoft.com/office/officeart/2008/layout/HalfCircleOrganizationChart"/>
    <dgm:cxn modelId="{C595F3ED-4902-4EC1-9B3B-7288BA0AA5F5}" type="presParOf" srcId="{D64E964B-8526-4AF4-9284-F1CC4158F2DE}" destId="{9CA8CF85-E24A-46F4-B9FD-938AACBE8C6C}" srcOrd="0" destOrd="0" presId="urn:microsoft.com/office/officeart/2008/layout/HalfCircleOrganizationChart"/>
    <dgm:cxn modelId="{35193014-9AEC-4223-BD33-5086B36CE55A}" type="presParOf" srcId="{9CA8CF85-E24A-46F4-B9FD-938AACBE8C6C}" destId="{89AC23D3-73F4-4ECB-AC16-718291E3EF47}" srcOrd="0" destOrd="0" presId="urn:microsoft.com/office/officeart/2008/layout/HalfCircleOrganizationChart"/>
    <dgm:cxn modelId="{E3A1111A-3D97-466A-B87D-2722C0823022}" type="presParOf" srcId="{9CA8CF85-E24A-46F4-B9FD-938AACBE8C6C}" destId="{7519C9F1-7175-4597-8683-436C73D53EF5}" srcOrd="1" destOrd="0" presId="urn:microsoft.com/office/officeart/2008/layout/HalfCircleOrganizationChart"/>
    <dgm:cxn modelId="{E07B6A10-782D-43A6-819F-F4980B2059E1}" type="presParOf" srcId="{9CA8CF85-E24A-46F4-B9FD-938AACBE8C6C}" destId="{0C955686-A2B1-43B9-864B-C4ED21D39946}" srcOrd="2" destOrd="0" presId="urn:microsoft.com/office/officeart/2008/layout/HalfCircleOrganizationChart"/>
    <dgm:cxn modelId="{0D050AAE-EEAF-41D7-AA25-69A76B2ED5AC}" type="presParOf" srcId="{9CA8CF85-E24A-46F4-B9FD-938AACBE8C6C}" destId="{AAC4D6B1-116B-43B9-9FC0-E2046EF20976}" srcOrd="3" destOrd="0" presId="urn:microsoft.com/office/officeart/2008/layout/HalfCircleOrganizationChart"/>
    <dgm:cxn modelId="{967B9EA3-1EA9-480F-8F13-C5ED6820F4E0}" type="presParOf" srcId="{D64E964B-8526-4AF4-9284-F1CC4158F2DE}" destId="{A320C1D9-6B1A-41EF-82D4-3806F286A103}" srcOrd="1" destOrd="0" presId="urn:microsoft.com/office/officeart/2008/layout/HalfCircleOrganizationChart"/>
    <dgm:cxn modelId="{6F0C358E-861E-4AC6-B94C-911C33DB3E7A}" type="presParOf" srcId="{D64E964B-8526-4AF4-9284-F1CC4158F2DE}" destId="{82FFF52D-C217-48D5-AC85-8E58AE7A6E17}" srcOrd="2" destOrd="0" presId="urn:microsoft.com/office/officeart/2008/layout/HalfCircleOrganizationChart"/>
    <dgm:cxn modelId="{3DD57017-1775-4D7D-9060-77DE4F9B765F}" type="presParOf" srcId="{2D81E6EE-055A-4DFC-B1A7-70C8FC90CB71}" destId="{E35D4A1B-D6A3-496F-82D6-6B313D75DBB1}" srcOrd="6" destOrd="0" presId="urn:microsoft.com/office/officeart/2008/layout/HalfCircleOrganizationChart"/>
    <dgm:cxn modelId="{F0BA3BD7-8E6D-4827-9D96-01E93AE8D6A8}" type="presParOf" srcId="{2D81E6EE-055A-4DFC-B1A7-70C8FC90CB71}" destId="{CE215D56-E400-4826-8D2E-CB2B737D2C04}" srcOrd="7" destOrd="0" presId="urn:microsoft.com/office/officeart/2008/layout/HalfCircleOrganizationChart"/>
    <dgm:cxn modelId="{A8D6E54F-A5C4-4887-9288-CB063908EB85}" type="presParOf" srcId="{CE215D56-E400-4826-8D2E-CB2B737D2C04}" destId="{41C2F784-C8CB-44D1-AB58-11ADFF8282EB}" srcOrd="0" destOrd="0" presId="urn:microsoft.com/office/officeart/2008/layout/HalfCircleOrganizationChart"/>
    <dgm:cxn modelId="{F491AEE4-BD9A-4789-B2A9-4535CF19D05D}" type="presParOf" srcId="{41C2F784-C8CB-44D1-AB58-11ADFF8282EB}" destId="{EEE40820-99B1-4557-BBF9-C6679344B8C7}" srcOrd="0" destOrd="0" presId="urn:microsoft.com/office/officeart/2008/layout/HalfCircleOrganizationChart"/>
    <dgm:cxn modelId="{0829FE55-846A-4A36-ABFF-0ECC78221825}" type="presParOf" srcId="{41C2F784-C8CB-44D1-AB58-11ADFF8282EB}" destId="{F557784B-2B19-4BCB-AC23-E5679491BCFA}" srcOrd="1" destOrd="0" presId="urn:microsoft.com/office/officeart/2008/layout/HalfCircleOrganizationChart"/>
    <dgm:cxn modelId="{C0BD8705-0948-4D34-8DD7-81D6F1A8CAFE}" type="presParOf" srcId="{41C2F784-C8CB-44D1-AB58-11ADFF8282EB}" destId="{606E40BF-DE46-494A-9871-3DDA9A9A6C05}" srcOrd="2" destOrd="0" presId="urn:microsoft.com/office/officeart/2008/layout/HalfCircleOrganizationChart"/>
    <dgm:cxn modelId="{E197CB2A-4A7F-470E-AE30-6102F5A21D8A}" type="presParOf" srcId="{41C2F784-C8CB-44D1-AB58-11ADFF8282EB}" destId="{5256CC8A-A7E3-4CC8-9450-A172E1BCE0D3}" srcOrd="3" destOrd="0" presId="urn:microsoft.com/office/officeart/2008/layout/HalfCircleOrganizationChart"/>
    <dgm:cxn modelId="{4AFF2124-F85A-478F-8C5C-388603A17E61}" type="presParOf" srcId="{CE215D56-E400-4826-8D2E-CB2B737D2C04}" destId="{73DA8BB3-5B8F-4025-A52E-AC74A4153679}" srcOrd="1" destOrd="0" presId="urn:microsoft.com/office/officeart/2008/layout/HalfCircleOrganizationChart"/>
    <dgm:cxn modelId="{874CB533-9B6E-4075-80A1-1562AE8A76CD}" type="presParOf" srcId="{CE215D56-E400-4826-8D2E-CB2B737D2C04}" destId="{F020AEC7-BF98-498F-841C-8092E57215FE}" srcOrd="2" destOrd="0" presId="urn:microsoft.com/office/officeart/2008/layout/HalfCircleOrganizationChart"/>
    <dgm:cxn modelId="{6FC3AAE0-AD98-4411-9D01-3B578AA0FBD7}" type="presParOf" srcId="{2D81E6EE-055A-4DFC-B1A7-70C8FC90CB71}" destId="{0E4CC7E4-938F-4ED4-B863-858E8ED0B3C9}" srcOrd="8" destOrd="0" presId="urn:microsoft.com/office/officeart/2008/layout/HalfCircleOrganizationChart"/>
    <dgm:cxn modelId="{71077674-0937-42B2-A21F-82CB7E033AA9}" type="presParOf" srcId="{2D81E6EE-055A-4DFC-B1A7-70C8FC90CB71}" destId="{61EF5A7A-6F85-4635-AACE-F49DA74CD4B4}" srcOrd="9" destOrd="0" presId="urn:microsoft.com/office/officeart/2008/layout/HalfCircleOrganizationChart"/>
    <dgm:cxn modelId="{6E565B75-D790-4504-AEBD-ABAEA29BEE19}" type="presParOf" srcId="{61EF5A7A-6F85-4635-AACE-F49DA74CD4B4}" destId="{4FF8E3CE-64EA-426F-9F5D-88F1B2FA7F62}" srcOrd="0" destOrd="0" presId="urn:microsoft.com/office/officeart/2008/layout/HalfCircleOrganizationChart"/>
    <dgm:cxn modelId="{6C6941A4-5AE7-4DCB-AD3B-7934D8931A2B}" type="presParOf" srcId="{4FF8E3CE-64EA-426F-9F5D-88F1B2FA7F62}" destId="{FD62893D-E8B0-4767-BBEE-C9CAB74A3801}" srcOrd="0" destOrd="0" presId="urn:microsoft.com/office/officeart/2008/layout/HalfCircleOrganizationChart"/>
    <dgm:cxn modelId="{F049BDF4-16BE-4269-A596-C2440366B550}" type="presParOf" srcId="{4FF8E3CE-64EA-426F-9F5D-88F1B2FA7F62}" destId="{8FE1889F-0102-4CBF-BC3B-80CDEF537C8C}" srcOrd="1" destOrd="0" presId="urn:microsoft.com/office/officeart/2008/layout/HalfCircleOrganizationChart"/>
    <dgm:cxn modelId="{040601D4-D30A-44EC-889D-E012C83957C5}" type="presParOf" srcId="{4FF8E3CE-64EA-426F-9F5D-88F1B2FA7F62}" destId="{9C197ACD-61A7-4695-95D1-8484D469C662}" srcOrd="2" destOrd="0" presId="urn:microsoft.com/office/officeart/2008/layout/HalfCircleOrganizationChart"/>
    <dgm:cxn modelId="{3E3CAF67-E2FD-4FEE-9C23-52A0C264FC01}" type="presParOf" srcId="{4FF8E3CE-64EA-426F-9F5D-88F1B2FA7F62}" destId="{BA48A83F-9474-4724-AC1E-D185E8856A7B}" srcOrd="3" destOrd="0" presId="urn:microsoft.com/office/officeart/2008/layout/HalfCircleOrganizationChart"/>
    <dgm:cxn modelId="{7EE2110D-9E00-4FA7-9CCD-83D307934136}" type="presParOf" srcId="{61EF5A7A-6F85-4635-AACE-F49DA74CD4B4}" destId="{99D3A344-C7ED-4511-9871-F694D4C44CFC}" srcOrd="1" destOrd="0" presId="urn:microsoft.com/office/officeart/2008/layout/HalfCircleOrganizationChart"/>
    <dgm:cxn modelId="{3CEA4838-F6A6-4D86-92E4-27F9B5A89ED6}" type="presParOf" srcId="{61EF5A7A-6F85-4635-AACE-F49DA74CD4B4}" destId="{B1A777B9-6E43-4616-B180-43921B64E137}" srcOrd="2" destOrd="0" presId="urn:microsoft.com/office/officeart/2008/layout/HalfCircleOrganizationChart"/>
    <dgm:cxn modelId="{5D5456BC-D335-4F07-8B5A-9126B97F6E69}" type="presParOf" srcId="{12BC5354-624F-41E8-8958-BE5A06E71CB1}" destId="{40E1189F-F1ED-45A7-927F-51E2B300D920}"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B83ED1D-2BED-4617-84EF-DE7FCC957199}"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fr-FR"/>
        </a:p>
      </dgm:t>
    </dgm:pt>
    <dgm:pt modelId="{E38AAEFC-318D-48D6-B8FC-1D039E0D13A1}">
      <dgm:prSet phldrT="[Texte]" custT="1"/>
      <dgm:spPr/>
      <dgm:t>
        <a:bodyPr/>
        <a:lstStyle/>
        <a:p>
          <a:r>
            <a:rPr lang="fr-FR" sz="2400" dirty="0"/>
            <a:t>Écosystème </a:t>
          </a:r>
        </a:p>
      </dgm:t>
    </dgm:pt>
    <dgm:pt modelId="{06E97664-2F65-48E6-BDEC-149931F3336D}" type="parTrans" cxnId="{67F33469-5A3C-430C-8156-2015CE2D3AF3}">
      <dgm:prSet/>
      <dgm:spPr/>
      <dgm:t>
        <a:bodyPr/>
        <a:lstStyle/>
        <a:p>
          <a:endParaRPr lang="fr-FR"/>
        </a:p>
      </dgm:t>
    </dgm:pt>
    <dgm:pt modelId="{F6B367CB-F0BC-428A-85C1-70B1581DE828}" type="sibTrans" cxnId="{67F33469-5A3C-430C-8156-2015CE2D3AF3}">
      <dgm:prSet/>
      <dgm:spPr/>
      <dgm:t>
        <a:bodyPr/>
        <a:lstStyle/>
        <a:p>
          <a:endParaRPr lang="fr-FR"/>
        </a:p>
      </dgm:t>
    </dgm:pt>
    <dgm:pt modelId="{0156EE8B-54FD-43E8-9925-7D22ED40AB88}">
      <dgm:prSet phldrT="[Texte]" custT="1"/>
      <dgm:spPr/>
      <dgm:t>
        <a:bodyPr/>
        <a:lstStyle/>
        <a:p>
          <a:r>
            <a:rPr lang="fr-FR" sz="2400" dirty="0"/>
            <a:t>Marché </a:t>
          </a:r>
        </a:p>
      </dgm:t>
    </dgm:pt>
    <dgm:pt modelId="{7134ABFF-9804-4E1F-ADCA-16EE66D90C87}" type="parTrans" cxnId="{CC7B6D76-502A-4BC3-A1CC-E9803075B899}">
      <dgm:prSet/>
      <dgm:spPr/>
      <dgm:t>
        <a:bodyPr/>
        <a:lstStyle/>
        <a:p>
          <a:endParaRPr lang="fr-FR"/>
        </a:p>
      </dgm:t>
    </dgm:pt>
    <dgm:pt modelId="{FAA5B16F-1DF8-42F8-83F3-7C384A31A401}" type="sibTrans" cxnId="{CC7B6D76-502A-4BC3-A1CC-E9803075B899}">
      <dgm:prSet/>
      <dgm:spPr/>
      <dgm:t>
        <a:bodyPr/>
        <a:lstStyle/>
        <a:p>
          <a:endParaRPr lang="fr-FR"/>
        </a:p>
      </dgm:t>
    </dgm:pt>
    <dgm:pt modelId="{AC5B0AF2-85EE-4151-93E9-BBDC34579C1F}">
      <dgm:prSet phldrT="[Texte]" custT="1"/>
      <dgm:spPr/>
      <dgm:t>
        <a:bodyPr/>
        <a:lstStyle/>
        <a:p>
          <a:r>
            <a:rPr lang="fr-FR" sz="2000" dirty="0"/>
            <a:t>Cadre réglementaire</a:t>
          </a:r>
        </a:p>
      </dgm:t>
    </dgm:pt>
    <dgm:pt modelId="{74AA94DA-919C-46AE-AAF6-E657A9FC5DE7}" type="parTrans" cxnId="{01E077EF-6939-461A-B1A7-026E5AC449F7}">
      <dgm:prSet/>
      <dgm:spPr/>
      <dgm:t>
        <a:bodyPr/>
        <a:lstStyle/>
        <a:p>
          <a:endParaRPr lang="fr-FR"/>
        </a:p>
      </dgm:t>
    </dgm:pt>
    <dgm:pt modelId="{3B7A7732-A448-4FB4-A246-E0E9A0C4ED5E}" type="sibTrans" cxnId="{01E077EF-6939-461A-B1A7-026E5AC449F7}">
      <dgm:prSet/>
      <dgm:spPr/>
      <dgm:t>
        <a:bodyPr/>
        <a:lstStyle/>
        <a:p>
          <a:endParaRPr lang="fr-FR"/>
        </a:p>
      </dgm:t>
    </dgm:pt>
    <dgm:pt modelId="{9AB778F3-F32E-4CFB-8E04-8A9C826CEF13}">
      <dgm:prSet phldrT="[Texte]" custT="1"/>
      <dgm:spPr/>
      <dgm:t>
        <a:bodyPr/>
        <a:lstStyle/>
        <a:p>
          <a:r>
            <a:rPr lang="fr-FR" sz="1800" dirty="0"/>
            <a:t>culture entrepreneuriale</a:t>
          </a:r>
        </a:p>
      </dgm:t>
    </dgm:pt>
    <dgm:pt modelId="{3C2040D4-DA97-445D-9788-4CE61F422F3D}" type="parTrans" cxnId="{987A3FE1-0178-4510-B473-78C9740E5E81}">
      <dgm:prSet/>
      <dgm:spPr/>
      <dgm:t>
        <a:bodyPr/>
        <a:lstStyle/>
        <a:p>
          <a:endParaRPr lang="fr-FR"/>
        </a:p>
      </dgm:t>
    </dgm:pt>
    <dgm:pt modelId="{C47CD771-EE30-450E-8E6A-9587C4DDB9CD}" type="sibTrans" cxnId="{987A3FE1-0178-4510-B473-78C9740E5E81}">
      <dgm:prSet/>
      <dgm:spPr/>
      <dgm:t>
        <a:bodyPr/>
        <a:lstStyle/>
        <a:p>
          <a:endParaRPr lang="fr-FR"/>
        </a:p>
      </dgm:t>
    </dgm:pt>
    <dgm:pt modelId="{298AC115-315D-4672-A20A-1CCE0B0670CB}">
      <dgm:prSet custT="1"/>
      <dgm:spPr/>
      <dgm:t>
        <a:bodyPr/>
        <a:lstStyle/>
        <a:p>
          <a:r>
            <a:rPr lang="fr-FR" sz="1600" dirty="0"/>
            <a:t>d'accompagnement </a:t>
          </a:r>
        </a:p>
      </dgm:t>
    </dgm:pt>
    <dgm:pt modelId="{24615031-2E56-4873-AE4C-B449F1719E32}" type="parTrans" cxnId="{A3BF2821-FC8A-4514-ADCB-5845298B2221}">
      <dgm:prSet/>
      <dgm:spPr/>
      <dgm:t>
        <a:bodyPr/>
        <a:lstStyle/>
        <a:p>
          <a:endParaRPr lang="fr-FR"/>
        </a:p>
      </dgm:t>
    </dgm:pt>
    <dgm:pt modelId="{1BEAF309-0005-48A9-B8CD-7F9ED5801000}" type="sibTrans" cxnId="{A3BF2821-FC8A-4514-ADCB-5845298B2221}">
      <dgm:prSet/>
      <dgm:spPr/>
      <dgm:t>
        <a:bodyPr/>
        <a:lstStyle/>
        <a:p>
          <a:endParaRPr lang="fr-FR"/>
        </a:p>
      </dgm:t>
    </dgm:pt>
    <dgm:pt modelId="{9D105A77-A9E5-45E5-AC31-96E63C50DC85}">
      <dgm:prSet custT="1"/>
      <dgm:spPr/>
      <dgm:t>
        <a:bodyPr/>
        <a:lstStyle/>
        <a:p>
          <a:r>
            <a:rPr lang="fr-FR" sz="1800" dirty="0"/>
            <a:t>Clients ouverts d’esprit</a:t>
          </a:r>
        </a:p>
      </dgm:t>
    </dgm:pt>
    <dgm:pt modelId="{F7E6B1F8-D14D-4AE5-9327-442F3B525E60}" type="parTrans" cxnId="{53259940-A840-40BF-8305-3D7F4D304F29}">
      <dgm:prSet/>
      <dgm:spPr/>
      <dgm:t>
        <a:bodyPr/>
        <a:lstStyle/>
        <a:p>
          <a:endParaRPr lang="fr-FR"/>
        </a:p>
      </dgm:t>
    </dgm:pt>
    <dgm:pt modelId="{9BC9315E-9E35-4C10-910F-E8F13E66DAA4}" type="sibTrans" cxnId="{53259940-A840-40BF-8305-3D7F4D304F29}">
      <dgm:prSet/>
      <dgm:spPr/>
      <dgm:t>
        <a:bodyPr/>
        <a:lstStyle/>
        <a:p>
          <a:endParaRPr lang="fr-FR"/>
        </a:p>
      </dgm:t>
    </dgm:pt>
    <dgm:pt modelId="{7248FF0B-B58B-45D6-B61F-1E18130F621D}" type="pres">
      <dgm:prSet presAssocID="{2B83ED1D-2BED-4617-84EF-DE7FCC957199}" presName="Name0" presStyleCnt="0">
        <dgm:presLayoutVars>
          <dgm:orgChart val="1"/>
          <dgm:chPref val="1"/>
          <dgm:dir/>
          <dgm:animOne val="branch"/>
          <dgm:animLvl val="lvl"/>
          <dgm:resizeHandles/>
        </dgm:presLayoutVars>
      </dgm:prSet>
      <dgm:spPr/>
    </dgm:pt>
    <dgm:pt modelId="{12BC5354-624F-41E8-8958-BE5A06E71CB1}" type="pres">
      <dgm:prSet presAssocID="{E38AAEFC-318D-48D6-B8FC-1D039E0D13A1}" presName="hierRoot1" presStyleCnt="0">
        <dgm:presLayoutVars>
          <dgm:hierBranch val="init"/>
        </dgm:presLayoutVars>
      </dgm:prSet>
      <dgm:spPr/>
    </dgm:pt>
    <dgm:pt modelId="{EF9E4F86-145C-4857-A7F0-EE0DDB625E73}" type="pres">
      <dgm:prSet presAssocID="{E38AAEFC-318D-48D6-B8FC-1D039E0D13A1}" presName="rootComposite1" presStyleCnt="0"/>
      <dgm:spPr/>
    </dgm:pt>
    <dgm:pt modelId="{577C844A-6AFA-423C-ABFE-922319D04796}" type="pres">
      <dgm:prSet presAssocID="{E38AAEFC-318D-48D6-B8FC-1D039E0D13A1}" presName="rootText1" presStyleLbl="alignAcc1" presStyleIdx="0" presStyleCnt="0" custScaleX="217266" custScaleY="166785">
        <dgm:presLayoutVars>
          <dgm:chPref val="3"/>
        </dgm:presLayoutVars>
      </dgm:prSet>
      <dgm:spPr/>
    </dgm:pt>
    <dgm:pt modelId="{73D6F60B-973F-470D-B025-0A5FDA287FC5}" type="pres">
      <dgm:prSet presAssocID="{E38AAEFC-318D-48D6-B8FC-1D039E0D13A1}" presName="topArc1" presStyleLbl="parChTrans1D1" presStyleIdx="0" presStyleCnt="12"/>
      <dgm:spPr/>
    </dgm:pt>
    <dgm:pt modelId="{3986264B-6EE5-4941-B760-C6BC047B461A}" type="pres">
      <dgm:prSet presAssocID="{E38AAEFC-318D-48D6-B8FC-1D039E0D13A1}" presName="bottomArc1" presStyleLbl="parChTrans1D1" presStyleIdx="1" presStyleCnt="12"/>
      <dgm:spPr/>
    </dgm:pt>
    <dgm:pt modelId="{D3654834-A80E-4F27-8F02-6526F6044024}" type="pres">
      <dgm:prSet presAssocID="{E38AAEFC-318D-48D6-B8FC-1D039E0D13A1}" presName="topConnNode1" presStyleLbl="node1" presStyleIdx="0" presStyleCnt="0"/>
      <dgm:spPr/>
    </dgm:pt>
    <dgm:pt modelId="{2D81E6EE-055A-4DFC-B1A7-70C8FC90CB71}" type="pres">
      <dgm:prSet presAssocID="{E38AAEFC-318D-48D6-B8FC-1D039E0D13A1}" presName="hierChild2" presStyleCnt="0"/>
      <dgm:spPr/>
    </dgm:pt>
    <dgm:pt modelId="{6CCF02E4-15A5-45AC-AA1D-8F6DB144D9EB}" type="pres">
      <dgm:prSet presAssocID="{7134ABFF-9804-4E1F-ADCA-16EE66D90C87}" presName="Name28" presStyleLbl="parChTrans1D2" presStyleIdx="0" presStyleCnt="5"/>
      <dgm:spPr/>
    </dgm:pt>
    <dgm:pt modelId="{A0A5A56F-ABB3-4D8A-8466-1FCF43DC6932}" type="pres">
      <dgm:prSet presAssocID="{0156EE8B-54FD-43E8-9925-7D22ED40AB88}" presName="hierRoot2" presStyleCnt="0">
        <dgm:presLayoutVars>
          <dgm:hierBranch val="init"/>
        </dgm:presLayoutVars>
      </dgm:prSet>
      <dgm:spPr/>
    </dgm:pt>
    <dgm:pt modelId="{9D75CBE1-B62F-46C0-BFA2-897B1775EDD0}" type="pres">
      <dgm:prSet presAssocID="{0156EE8B-54FD-43E8-9925-7D22ED40AB88}" presName="rootComposite2" presStyleCnt="0"/>
      <dgm:spPr/>
    </dgm:pt>
    <dgm:pt modelId="{1EC2CF23-6339-4679-BE1B-367B67F40DA9}" type="pres">
      <dgm:prSet presAssocID="{0156EE8B-54FD-43E8-9925-7D22ED40AB88}" presName="rootText2" presStyleLbl="alignAcc1" presStyleIdx="0" presStyleCnt="0">
        <dgm:presLayoutVars>
          <dgm:chPref val="3"/>
        </dgm:presLayoutVars>
      </dgm:prSet>
      <dgm:spPr/>
    </dgm:pt>
    <dgm:pt modelId="{8865F7FE-7235-43C0-9319-439720DE8244}" type="pres">
      <dgm:prSet presAssocID="{0156EE8B-54FD-43E8-9925-7D22ED40AB88}" presName="topArc2" presStyleLbl="parChTrans1D1" presStyleIdx="2" presStyleCnt="12"/>
      <dgm:spPr/>
    </dgm:pt>
    <dgm:pt modelId="{4FC60619-66BB-4DDF-B876-207C34C84B50}" type="pres">
      <dgm:prSet presAssocID="{0156EE8B-54FD-43E8-9925-7D22ED40AB88}" presName="bottomArc2" presStyleLbl="parChTrans1D1" presStyleIdx="3" presStyleCnt="12"/>
      <dgm:spPr/>
    </dgm:pt>
    <dgm:pt modelId="{DD7C3B83-9ABA-40BF-8757-3DA8A310E594}" type="pres">
      <dgm:prSet presAssocID="{0156EE8B-54FD-43E8-9925-7D22ED40AB88}" presName="topConnNode2" presStyleLbl="node2" presStyleIdx="0" presStyleCnt="0"/>
      <dgm:spPr/>
    </dgm:pt>
    <dgm:pt modelId="{03C2298E-4AA8-48AE-AA36-588ADE78DCDD}" type="pres">
      <dgm:prSet presAssocID="{0156EE8B-54FD-43E8-9925-7D22ED40AB88}" presName="hierChild4" presStyleCnt="0"/>
      <dgm:spPr/>
    </dgm:pt>
    <dgm:pt modelId="{D1F326D6-0091-416F-B483-91B4857306ED}" type="pres">
      <dgm:prSet presAssocID="{0156EE8B-54FD-43E8-9925-7D22ED40AB88}" presName="hierChild5" presStyleCnt="0"/>
      <dgm:spPr/>
    </dgm:pt>
    <dgm:pt modelId="{AED91AB8-5D1F-40E3-B420-363904135980}" type="pres">
      <dgm:prSet presAssocID="{74AA94DA-919C-46AE-AAF6-E657A9FC5DE7}" presName="Name28" presStyleLbl="parChTrans1D2" presStyleIdx="1" presStyleCnt="5"/>
      <dgm:spPr/>
    </dgm:pt>
    <dgm:pt modelId="{C215A93C-375B-4790-BB61-7820632113C4}" type="pres">
      <dgm:prSet presAssocID="{AC5B0AF2-85EE-4151-93E9-BBDC34579C1F}" presName="hierRoot2" presStyleCnt="0">
        <dgm:presLayoutVars>
          <dgm:hierBranch val="init"/>
        </dgm:presLayoutVars>
      </dgm:prSet>
      <dgm:spPr/>
    </dgm:pt>
    <dgm:pt modelId="{611109C1-00E7-4F3F-8672-FD4F20032C76}" type="pres">
      <dgm:prSet presAssocID="{AC5B0AF2-85EE-4151-93E9-BBDC34579C1F}" presName="rootComposite2" presStyleCnt="0"/>
      <dgm:spPr/>
    </dgm:pt>
    <dgm:pt modelId="{DA54E2C4-B740-46C6-A049-D5A574277DC4}" type="pres">
      <dgm:prSet presAssocID="{AC5B0AF2-85EE-4151-93E9-BBDC34579C1F}" presName="rootText2" presStyleLbl="alignAcc1" presStyleIdx="0" presStyleCnt="0" custScaleX="110411" custScaleY="144060">
        <dgm:presLayoutVars>
          <dgm:chPref val="3"/>
        </dgm:presLayoutVars>
      </dgm:prSet>
      <dgm:spPr/>
    </dgm:pt>
    <dgm:pt modelId="{A4E49C86-A336-4480-9BC5-2FBF6C7B0B55}" type="pres">
      <dgm:prSet presAssocID="{AC5B0AF2-85EE-4151-93E9-BBDC34579C1F}" presName="topArc2" presStyleLbl="parChTrans1D1" presStyleIdx="4" presStyleCnt="12"/>
      <dgm:spPr/>
    </dgm:pt>
    <dgm:pt modelId="{C15FF765-25AE-4282-B8BA-2E1BD899A3EB}" type="pres">
      <dgm:prSet presAssocID="{AC5B0AF2-85EE-4151-93E9-BBDC34579C1F}" presName="bottomArc2" presStyleLbl="parChTrans1D1" presStyleIdx="5" presStyleCnt="12"/>
      <dgm:spPr/>
    </dgm:pt>
    <dgm:pt modelId="{69FC368C-3B10-4936-AD36-0DC24DC446FD}" type="pres">
      <dgm:prSet presAssocID="{AC5B0AF2-85EE-4151-93E9-BBDC34579C1F}" presName="topConnNode2" presStyleLbl="node2" presStyleIdx="0" presStyleCnt="0"/>
      <dgm:spPr/>
    </dgm:pt>
    <dgm:pt modelId="{A91F0B8D-F34E-4632-88DB-C7A5142A7115}" type="pres">
      <dgm:prSet presAssocID="{AC5B0AF2-85EE-4151-93E9-BBDC34579C1F}" presName="hierChild4" presStyleCnt="0"/>
      <dgm:spPr/>
    </dgm:pt>
    <dgm:pt modelId="{5187404C-9447-407B-8F26-FA6487CCBC15}" type="pres">
      <dgm:prSet presAssocID="{AC5B0AF2-85EE-4151-93E9-BBDC34579C1F}" presName="hierChild5" presStyleCnt="0"/>
      <dgm:spPr/>
    </dgm:pt>
    <dgm:pt modelId="{F363A90A-449F-4424-BFB2-4D34EF34AA94}" type="pres">
      <dgm:prSet presAssocID="{24615031-2E56-4873-AE4C-B449F1719E32}" presName="Name28" presStyleLbl="parChTrans1D2" presStyleIdx="2" presStyleCnt="5"/>
      <dgm:spPr/>
    </dgm:pt>
    <dgm:pt modelId="{D64E964B-8526-4AF4-9284-F1CC4158F2DE}" type="pres">
      <dgm:prSet presAssocID="{298AC115-315D-4672-A20A-1CCE0B0670CB}" presName="hierRoot2" presStyleCnt="0">
        <dgm:presLayoutVars>
          <dgm:hierBranch val="init"/>
        </dgm:presLayoutVars>
      </dgm:prSet>
      <dgm:spPr/>
    </dgm:pt>
    <dgm:pt modelId="{9CA8CF85-E24A-46F4-B9FD-938AACBE8C6C}" type="pres">
      <dgm:prSet presAssocID="{298AC115-315D-4672-A20A-1CCE0B0670CB}" presName="rootComposite2" presStyleCnt="0"/>
      <dgm:spPr/>
    </dgm:pt>
    <dgm:pt modelId="{89AC23D3-73F4-4ECB-AC16-718291E3EF47}" type="pres">
      <dgm:prSet presAssocID="{298AC115-315D-4672-A20A-1CCE0B0670CB}" presName="rootText2" presStyleLbl="alignAcc1" presStyleIdx="0" presStyleCnt="0" custScaleX="141310" custScaleY="143295">
        <dgm:presLayoutVars>
          <dgm:chPref val="3"/>
        </dgm:presLayoutVars>
      </dgm:prSet>
      <dgm:spPr/>
    </dgm:pt>
    <dgm:pt modelId="{7519C9F1-7175-4597-8683-436C73D53EF5}" type="pres">
      <dgm:prSet presAssocID="{298AC115-315D-4672-A20A-1CCE0B0670CB}" presName="topArc2" presStyleLbl="parChTrans1D1" presStyleIdx="6" presStyleCnt="12"/>
      <dgm:spPr/>
    </dgm:pt>
    <dgm:pt modelId="{0C955686-A2B1-43B9-864B-C4ED21D39946}" type="pres">
      <dgm:prSet presAssocID="{298AC115-315D-4672-A20A-1CCE0B0670CB}" presName="bottomArc2" presStyleLbl="parChTrans1D1" presStyleIdx="7" presStyleCnt="12"/>
      <dgm:spPr/>
    </dgm:pt>
    <dgm:pt modelId="{AAC4D6B1-116B-43B9-9FC0-E2046EF20976}" type="pres">
      <dgm:prSet presAssocID="{298AC115-315D-4672-A20A-1CCE0B0670CB}" presName="topConnNode2" presStyleLbl="node2" presStyleIdx="0" presStyleCnt="0"/>
      <dgm:spPr/>
    </dgm:pt>
    <dgm:pt modelId="{A320C1D9-6B1A-41EF-82D4-3806F286A103}" type="pres">
      <dgm:prSet presAssocID="{298AC115-315D-4672-A20A-1CCE0B0670CB}" presName="hierChild4" presStyleCnt="0"/>
      <dgm:spPr/>
    </dgm:pt>
    <dgm:pt modelId="{82FFF52D-C217-48D5-AC85-8E58AE7A6E17}" type="pres">
      <dgm:prSet presAssocID="{298AC115-315D-4672-A20A-1CCE0B0670CB}" presName="hierChild5" presStyleCnt="0"/>
      <dgm:spPr/>
    </dgm:pt>
    <dgm:pt modelId="{E35D4A1B-D6A3-496F-82D6-6B313D75DBB1}" type="pres">
      <dgm:prSet presAssocID="{3C2040D4-DA97-445D-9788-4CE61F422F3D}" presName="Name28" presStyleLbl="parChTrans1D2" presStyleIdx="3" presStyleCnt="5"/>
      <dgm:spPr/>
    </dgm:pt>
    <dgm:pt modelId="{CE215D56-E400-4826-8D2E-CB2B737D2C04}" type="pres">
      <dgm:prSet presAssocID="{9AB778F3-F32E-4CFB-8E04-8A9C826CEF13}" presName="hierRoot2" presStyleCnt="0">
        <dgm:presLayoutVars>
          <dgm:hierBranch val="init"/>
        </dgm:presLayoutVars>
      </dgm:prSet>
      <dgm:spPr/>
    </dgm:pt>
    <dgm:pt modelId="{41C2F784-C8CB-44D1-AB58-11ADFF8282EB}" type="pres">
      <dgm:prSet presAssocID="{9AB778F3-F32E-4CFB-8E04-8A9C826CEF13}" presName="rootComposite2" presStyleCnt="0"/>
      <dgm:spPr/>
    </dgm:pt>
    <dgm:pt modelId="{EEE40820-99B1-4557-BBF9-C6679344B8C7}" type="pres">
      <dgm:prSet presAssocID="{9AB778F3-F32E-4CFB-8E04-8A9C826CEF13}" presName="rootText2" presStyleLbl="alignAcc1" presStyleIdx="0" presStyleCnt="0" custScaleX="117586">
        <dgm:presLayoutVars>
          <dgm:chPref val="3"/>
        </dgm:presLayoutVars>
      </dgm:prSet>
      <dgm:spPr/>
    </dgm:pt>
    <dgm:pt modelId="{F557784B-2B19-4BCB-AC23-E5679491BCFA}" type="pres">
      <dgm:prSet presAssocID="{9AB778F3-F32E-4CFB-8E04-8A9C826CEF13}" presName="topArc2" presStyleLbl="parChTrans1D1" presStyleIdx="8" presStyleCnt="12"/>
      <dgm:spPr/>
    </dgm:pt>
    <dgm:pt modelId="{606E40BF-DE46-494A-9871-3DDA9A9A6C05}" type="pres">
      <dgm:prSet presAssocID="{9AB778F3-F32E-4CFB-8E04-8A9C826CEF13}" presName="bottomArc2" presStyleLbl="parChTrans1D1" presStyleIdx="9" presStyleCnt="12"/>
      <dgm:spPr/>
    </dgm:pt>
    <dgm:pt modelId="{5256CC8A-A7E3-4CC8-9450-A172E1BCE0D3}" type="pres">
      <dgm:prSet presAssocID="{9AB778F3-F32E-4CFB-8E04-8A9C826CEF13}" presName="topConnNode2" presStyleLbl="node2" presStyleIdx="0" presStyleCnt="0"/>
      <dgm:spPr/>
    </dgm:pt>
    <dgm:pt modelId="{73DA8BB3-5B8F-4025-A52E-AC74A4153679}" type="pres">
      <dgm:prSet presAssocID="{9AB778F3-F32E-4CFB-8E04-8A9C826CEF13}" presName="hierChild4" presStyleCnt="0"/>
      <dgm:spPr/>
    </dgm:pt>
    <dgm:pt modelId="{F020AEC7-BF98-498F-841C-8092E57215FE}" type="pres">
      <dgm:prSet presAssocID="{9AB778F3-F32E-4CFB-8E04-8A9C826CEF13}" presName="hierChild5" presStyleCnt="0"/>
      <dgm:spPr/>
    </dgm:pt>
    <dgm:pt modelId="{0E4CC7E4-938F-4ED4-B863-858E8ED0B3C9}" type="pres">
      <dgm:prSet presAssocID="{F7E6B1F8-D14D-4AE5-9327-442F3B525E60}" presName="Name28" presStyleLbl="parChTrans1D2" presStyleIdx="4" presStyleCnt="5"/>
      <dgm:spPr/>
    </dgm:pt>
    <dgm:pt modelId="{61EF5A7A-6F85-4635-AACE-F49DA74CD4B4}" type="pres">
      <dgm:prSet presAssocID="{9D105A77-A9E5-45E5-AC31-96E63C50DC85}" presName="hierRoot2" presStyleCnt="0">
        <dgm:presLayoutVars>
          <dgm:hierBranch val="init"/>
        </dgm:presLayoutVars>
      </dgm:prSet>
      <dgm:spPr/>
    </dgm:pt>
    <dgm:pt modelId="{4FF8E3CE-64EA-426F-9F5D-88F1B2FA7F62}" type="pres">
      <dgm:prSet presAssocID="{9D105A77-A9E5-45E5-AC31-96E63C50DC85}" presName="rootComposite2" presStyleCnt="0"/>
      <dgm:spPr/>
    </dgm:pt>
    <dgm:pt modelId="{FD62893D-E8B0-4767-BBEE-C9CAB74A3801}" type="pres">
      <dgm:prSet presAssocID="{9D105A77-A9E5-45E5-AC31-96E63C50DC85}" presName="rootText2" presStyleLbl="alignAcc1" presStyleIdx="0" presStyleCnt="0">
        <dgm:presLayoutVars>
          <dgm:chPref val="3"/>
        </dgm:presLayoutVars>
      </dgm:prSet>
      <dgm:spPr/>
    </dgm:pt>
    <dgm:pt modelId="{8FE1889F-0102-4CBF-BC3B-80CDEF537C8C}" type="pres">
      <dgm:prSet presAssocID="{9D105A77-A9E5-45E5-AC31-96E63C50DC85}" presName="topArc2" presStyleLbl="parChTrans1D1" presStyleIdx="10" presStyleCnt="12"/>
      <dgm:spPr/>
    </dgm:pt>
    <dgm:pt modelId="{9C197ACD-61A7-4695-95D1-8484D469C662}" type="pres">
      <dgm:prSet presAssocID="{9D105A77-A9E5-45E5-AC31-96E63C50DC85}" presName="bottomArc2" presStyleLbl="parChTrans1D1" presStyleIdx="11" presStyleCnt="12"/>
      <dgm:spPr/>
    </dgm:pt>
    <dgm:pt modelId="{BA48A83F-9474-4724-AC1E-D185E8856A7B}" type="pres">
      <dgm:prSet presAssocID="{9D105A77-A9E5-45E5-AC31-96E63C50DC85}" presName="topConnNode2" presStyleLbl="node2" presStyleIdx="0" presStyleCnt="0"/>
      <dgm:spPr/>
    </dgm:pt>
    <dgm:pt modelId="{99D3A344-C7ED-4511-9871-F694D4C44CFC}" type="pres">
      <dgm:prSet presAssocID="{9D105A77-A9E5-45E5-AC31-96E63C50DC85}" presName="hierChild4" presStyleCnt="0"/>
      <dgm:spPr/>
    </dgm:pt>
    <dgm:pt modelId="{B1A777B9-6E43-4616-B180-43921B64E137}" type="pres">
      <dgm:prSet presAssocID="{9D105A77-A9E5-45E5-AC31-96E63C50DC85}" presName="hierChild5" presStyleCnt="0"/>
      <dgm:spPr/>
    </dgm:pt>
    <dgm:pt modelId="{40E1189F-F1ED-45A7-927F-51E2B300D920}" type="pres">
      <dgm:prSet presAssocID="{E38AAEFC-318D-48D6-B8FC-1D039E0D13A1}" presName="hierChild3" presStyleCnt="0"/>
      <dgm:spPr/>
    </dgm:pt>
  </dgm:ptLst>
  <dgm:cxnLst>
    <dgm:cxn modelId="{B001D509-A1EA-485B-B6C2-A92DC3E48770}" type="presOf" srcId="{9AB778F3-F32E-4CFB-8E04-8A9C826CEF13}" destId="{5256CC8A-A7E3-4CC8-9450-A172E1BCE0D3}" srcOrd="1" destOrd="0" presId="urn:microsoft.com/office/officeart/2008/layout/HalfCircleOrganizationChart"/>
    <dgm:cxn modelId="{8833040B-7B70-450B-9B40-4A40B4A5E6B2}" type="presOf" srcId="{298AC115-315D-4672-A20A-1CCE0B0670CB}" destId="{AAC4D6B1-116B-43B9-9FC0-E2046EF20976}" srcOrd="1" destOrd="0" presId="urn:microsoft.com/office/officeart/2008/layout/HalfCircleOrganizationChart"/>
    <dgm:cxn modelId="{1D708911-1116-48E7-900C-E5F5FFC3FCAE}" type="presOf" srcId="{9D105A77-A9E5-45E5-AC31-96E63C50DC85}" destId="{BA48A83F-9474-4724-AC1E-D185E8856A7B}" srcOrd="1" destOrd="0" presId="urn:microsoft.com/office/officeart/2008/layout/HalfCircleOrganizationChart"/>
    <dgm:cxn modelId="{29FFFD18-E6F5-440D-9D5C-90AC03DD5CBC}" type="presOf" srcId="{0156EE8B-54FD-43E8-9925-7D22ED40AB88}" destId="{DD7C3B83-9ABA-40BF-8757-3DA8A310E594}" srcOrd="1" destOrd="0" presId="urn:microsoft.com/office/officeart/2008/layout/HalfCircleOrganizationChart"/>
    <dgm:cxn modelId="{03112520-FD59-4C0D-8883-5FDBE772BAC7}" type="presOf" srcId="{7134ABFF-9804-4E1F-ADCA-16EE66D90C87}" destId="{6CCF02E4-15A5-45AC-AA1D-8F6DB144D9EB}" srcOrd="0" destOrd="0" presId="urn:microsoft.com/office/officeart/2008/layout/HalfCircleOrganizationChart"/>
    <dgm:cxn modelId="{A3BF2821-FC8A-4514-ADCB-5845298B2221}" srcId="{E38AAEFC-318D-48D6-B8FC-1D039E0D13A1}" destId="{298AC115-315D-4672-A20A-1CCE0B0670CB}" srcOrd="2" destOrd="0" parTransId="{24615031-2E56-4873-AE4C-B449F1719E32}" sibTransId="{1BEAF309-0005-48A9-B8CD-7F9ED5801000}"/>
    <dgm:cxn modelId="{73AC983A-4679-41ED-B6A1-523629897247}" type="presOf" srcId="{E38AAEFC-318D-48D6-B8FC-1D039E0D13A1}" destId="{577C844A-6AFA-423C-ABFE-922319D04796}" srcOrd="0" destOrd="0" presId="urn:microsoft.com/office/officeart/2008/layout/HalfCircleOrganizationChart"/>
    <dgm:cxn modelId="{53259940-A840-40BF-8305-3D7F4D304F29}" srcId="{E38AAEFC-318D-48D6-B8FC-1D039E0D13A1}" destId="{9D105A77-A9E5-45E5-AC31-96E63C50DC85}" srcOrd="4" destOrd="0" parTransId="{F7E6B1F8-D14D-4AE5-9327-442F3B525E60}" sibTransId="{9BC9315E-9E35-4C10-910F-E8F13E66DAA4}"/>
    <dgm:cxn modelId="{81F1295E-3F95-4B23-A0D1-14B4D2D5177E}" type="presOf" srcId="{298AC115-315D-4672-A20A-1CCE0B0670CB}" destId="{89AC23D3-73F4-4ECB-AC16-718291E3EF47}" srcOrd="0" destOrd="0" presId="urn:microsoft.com/office/officeart/2008/layout/HalfCircleOrganizationChart"/>
    <dgm:cxn modelId="{E5974843-0BB3-47C6-BC96-5F142334FBA8}" type="presOf" srcId="{3C2040D4-DA97-445D-9788-4CE61F422F3D}" destId="{E35D4A1B-D6A3-496F-82D6-6B313D75DBB1}" srcOrd="0" destOrd="0" presId="urn:microsoft.com/office/officeart/2008/layout/HalfCircleOrganizationChart"/>
    <dgm:cxn modelId="{67F33469-5A3C-430C-8156-2015CE2D3AF3}" srcId="{2B83ED1D-2BED-4617-84EF-DE7FCC957199}" destId="{E38AAEFC-318D-48D6-B8FC-1D039E0D13A1}" srcOrd="0" destOrd="0" parTransId="{06E97664-2F65-48E6-BDEC-149931F3336D}" sibTransId="{F6B367CB-F0BC-428A-85C1-70B1581DE828}"/>
    <dgm:cxn modelId="{78B16F52-F5EB-4733-86A8-E67E471F4DF5}" type="presOf" srcId="{9AB778F3-F32E-4CFB-8E04-8A9C826CEF13}" destId="{EEE40820-99B1-4557-BBF9-C6679344B8C7}" srcOrd="0" destOrd="0" presId="urn:microsoft.com/office/officeart/2008/layout/HalfCircleOrganizationChart"/>
    <dgm:cxn modelId="{CC7B6D76-502A-4BC3-A1CC-E9803075B899}" srcId="{E38AAEFC-318D-48D6-B8FC-1D039E0D13A1}" destId="{0156EE8B-54FD-43E8-9925-7D22ED40AB88}" srcOrd="0" destOrd="0" parTransId="{7134ABFF-9804-4E1F-ADCA-16EE66D90C87}" sibTransId="{FAA5B16F-1DF8-42F8-83F3-7C384A31A401}"/>
    <dgm:cxn modelId="{C80AE659-B7D3-4F3E-93FA-7A55347FC513}" type="presOf" srcId="{0156EE8B-54FD-43E8-9925-7D22ED40AB88}" destId="{1EC2CF23-6339-4679-BE1B-367B67F40DA9}" srcOrd="0" destOrd="0" presId="urn:microsoft.com/office/officeart/2008/layout/HalfCircleOrganizationChart"/>
    <dgm:cxn modelId="{58330C8A-1B63-4339-A142-236E8DEAEFDB}" type="presOf" srcId="{9D105A77-A9E5-45E5-AC31-96E63C50DC85}" destId="{FD62893D-E8B0-4767-BBEE-C9CAB74A3801}" srcOrd="0" destOrd="0" presId="urn:microsoft.com/office/officeart/2008/layout/HalfCircleOrganizationChart"/>
    <dgm:cxn modelId="{19BDC79B-0604-4807-B478-D5734C762D24}" type="presOf" srcId="{2B83ED1D-2BED-4617-84EF-DE7FCC957199}" destId="{7248FF0B-B58B-45D6-B61F-1E18130F621D}" srcOrd="0" destOrd="0" presId="urn:microsoft.com/office/officeart/2008/layout/HalfCircleOrganizationChart"/>
    <dgm:cxn modelId="{27FBE0A1-91A2-4F2D-ACA5-AF07644A3B37}" type="presOf" srcId="{E38AAEFC-318D-48D6-B8FC-1D039E0D13A1}" destId="{D3654834-A80E-4F27-8F02-6526F6044024}" srcOrd="1" destOrd="0" presId="urn:microsoft.com/office/officeart/2008/layout/HalfCircleOrganizationChart"/>
    <dgm:cxn modelId="{A7D851AB-4010-4662-AAD9-09079CEBD189}" type="presOf" srcId="{F7E6B1F8-D14D-4AE5-9327-442F3B525E60}" destId="{0E4CC7E4-938F-4ED4-B863-858E8ED0B3C9}" srcOrd="0" destOrd="0" presId="urn:microsoft.com/office/officeart/2008/layout/HalfCircleOrganizationChart"/>
    <dgm:cxn modelId="{040C31B5-C83C-44B5-80BB-5BC2792FB739}" type="presOf" srcId="{AC5B0AF2-85EE-4151-93E9-BBDC34579C1F}" destId="{DA54E2C4-B740-46C6-A049-D5A574277DC4}" srcOrd="0" destOrd="0" presId="urn:microsoft.com/office/officeart/2008/layout/HalfCircleOrganizationChart"/>
    <dgm:cxn modelId="{77F461C2-CF0E-4066-9150-02B033A46E86}" type="presOf" srcId="{24615031-2E56-4873-AE4C-B449F1719E32}" destId="{F363A90A-449F-4424-BFB2-4D34EF34AA94}" srcOrd="0" destOrd="0" presId="urn:microsoft.com/office/officeart/2008/layout/HalfCircleOrganizationChart"/>
    <dgm:cxn modelId="{8CA518DD-4CD5-49CC-AE4B-8E7E7C01E5FC}" type="presOf" srcId="{AC5B0AF2-85EE-4151-93E9-BBDC34579C1F}" destId="{69FC368C-3B10-4936-AD36-0DC24DC446FD}" srcOrd="1" destOrd="0" presId="urn:microsoft.com/office/officeart/2008/layout/HalfCircleOrganizationChart"/>
    <dgm:cxn modelId="{55ACFDDE-23CD-4941-A0AF-0CAC83FF5953}" type="presOf" srcId="{74AA94DA-919C-46AE-AAF6-E657A9FC5DE7}" destId="{AED91AB8-5D1F-40E3-B420-363904135980}" srcOrd="0" destOrd="0" presId="urn:microsoft.com/office/officeart/2008/layout/HalfCircleOrganizationChart"/>
    <dgm:cxn modelId="{987A3FE1-0178-4510-B473-78C9740E5E81}" srcId="{E38AAEFC-318D-48D6-B8FC-1D039E0D13A1}" destId="{9AB778F3-F32E-4CFB-8E04-8A9C826CEF13}" srcOrd="3" destOrd="0" parTransId="{3C2040D4-DA97-445D-9788-4CE61F422F3D}" sibTransId="{C47CD771-EE30-450E-8E6A-9587C4DDB9CD}"/>
    <dgm:cxn modelId="{01E077EF-6939-461A-B1A7-026E5AC449F7}" srcId="{E38AAEFC-318D-48D6-B8FC-1D039E0D13A1}" destId="{AC5B0AF2-85EE-4151-93E9-BBDC34579C1F}" srcOrd="1" destOrd="0" parTransId="{74AA94DA-919C-46AE-AAF6-E657A9FC5DE7}" sibTransId="{3B7A7732-A448-4FB4-A246-E0E9A0C4ED5E}"/>
    <dgm:cxn modelId="{10E2BC4D-784E-41E1-88A7-50E68F2738FD}" type="presParOf" srcId="{7248FF0B-B58B-45D6-B61F-1E18130F621D}" destId="{12BC5354-624F-41E8-8958-BE5A06E71CB1}" srcOrd="0" destOrd="0" presId="urn:microsoft.com/office/officeart/2008/layout/HalfCircleOrganizationChart"/>
    <dgm:cxn modelId="{08507322-9FAB-454C-82AE-8DA7F91191F2}" type="presParOf" srcId="{12BC5354-624F-41E8-8958-BE5A06E71CB1}" destId="{EF9E4F86-145C-4857-A7F0-EE0DDB625E73}" srcOrd="0" destOrd="0" presId="urn:microsoft.com/office/officeart/2008/layout/HalfCircleOrganizationChart"/>
    <dgm:cxn modelId="{B830A944-2B27-444B-979A-3309B3B81F01}" type="presParOf" srcId="{EF9E4F86-145C-4857-A7F0-EE0DDB625E73}" destId="{577C844A-6AFA-423C-ABFE-922319D04796}" srcOrd="0" destOrd="0" presId="urn:microsoft.com/office/officeart/2008/layout/HalfCircleOrganizationChart"/>
    <dgm:cxn modelId="{CE8A6371-AE72-4FF7-85FC-0DF7B48A777D}" type="presParOf" srcId="{EF9E4F86-145C-4857-A7F0-EE0DDB625E73}" destId="{73D6F60B-973F-470D-B025-0A5FDA287FC5}" srcOrd="1" destOrd="0" presId="urn:microsoft.com/office/officeart/2008/layout/HalfCircleOrganizationChart"/>
    <dgm:cxn modelId="{F92FBDD7-21FC-45C9-A02B-DC24B3A7E5B3}" type="presParOf" srcId="{EF9E4F86-145C-4857-A7F0-EE0DDB625E73}" destId="{3986264B-6EE5-4941-B760-C6BC047B461A}" srcOrd="2" destOrd="0" presId="urn:microsoft.com/office/officeart/2008/layout/HalfCircleOrganizationChart"/>
    <dgm:cxn modelId="{91E7B904-22AE-4D7B-9C1A-4424D4222925}" type="presParOf" srcId="{EF9E4F86-145C-4857-A7F0-EE0DDB625E73}" destId="{D3654834-A80E-4F27-8F02-6526F6044024}" srcOrd="3" destOrd="0" presId="urn:microsoft.com/office/officeart/2008/layout/HalfCircleOrganizationChart"/>
    <dgm:cxn modelId="{5AE3ECB3-A88E-4AA3-9B3F-5B0E10F37A8A}" type="presParOf" srcId="{12BC5354-624F-41E8-8958-BE5A06E71CB1}" destId="{2D81E6EE-055A-4DFC-B1A7-70C8FC90CB71}" srcOrd="1" destOrd="0" presId="urn:microsoft.com/office/officeart/2008/layout/HalfCircleOrganizationChart"/>
    <dgm:cxn modelId="{3E5AA128-926E-4395-945C-807DB2678246}" type="presParOf" srcId="{2D81E6EE-055A-4DFC-B1A7-70C8FC90CB71}" destId="{6CCF02E4-15A5-45AC-AA1D-8F6DB144D9EB}" srcOrd="0" destOrd="0" presId="urn:microsoft.com/office/officeart/2008/layout/HalfCircleOrganizationChart"/>
    <dgm:cxn modelId="{27420113-D4DA-4527-9238-7353CD9FEC31}" type="presParOf" srcId="{2D81E6EE-055A-4DFC-B1A7-70C8FC90CB71}" destId="{A0A5A56F-ABB3-4D8A-8466-1FCF43DC6932}" srcOrd="1" destOrd="0" presId="urn:microsoft.com/office/officeart/2008/layout/HalfCircleOrganizationChart"/>
    <dgm:cxn modelId="{26A6959E-F909-4713-92E2-33793145A93E}" type="presParOf" srcId="{A0A5A56F-ABB3-4D8A-8466-1FCF43DC6932}" destId="{9D75CBE1-B62F-46C0-BFA2-897B1775EDD0}" srcOrd="0" destOrd="0" presId="urn:microsoft.com/office/officeart/2008/layout/HalfCircleOrganizationChart"/>
    <dgm:cxn modelId="{33BEAB19-B67D-4464-AC6B-11E9FC113F88}" type="presParOf" srcId="{9D75CBE1-B62F-46C0-BFA2-897B1775EDD0}" destId="{1EC2CF23-6339-4679-BE1B-367B67F40DA9}" srcOrd="0" destOrd="0" presId="urn:microsoft.com/office/officeart/2008/layout/HalfCircleOrganizationChart"/>
    <dgm:cxn modelId="{3F8B6815-C556-4A9A-9710-75A99CE2D3E4}" type="presParOf" srcId="{9D75CBE1-B62F-46C0-BFA2-897B1775EDD0}" destId="{8865F7FE-7235-43C0-9319-439720DE8244}" srcOrd="1" destOrd="0" presId="urn:microsoft.com/office/officeart/2008/layout/HalfCircleOrganizationChart"/>
    <dgm:cxn modelId="{041B7943-BD73-4610-87FD-B0F715C16451}" type="presParOf" srcId="{9D75CBE1-B62F-46C0-BFA2-897B1775EDD0}" destId="{4FC60619-66BB-4DDF-B876-207C34C84B50}" srcOrd="2" destOrd="0" presId="urn:microsoft.com/office/officeart/2008/layout/HalfCircleOrganizationChart"/>
    <dgm:cxn modelId="{8E1A80F1-85C6-49EB-A3D3-A7EA264F97E2}" type="presParOf" srcId="{9D75CBE1-B62F-46C0-BFA2-897B1775EDD0}" destId="{DD7C3B83-9ABA-40BF-8757-3DA8A310E594}" srcOrd="3" destOrd="0" presId="urn:microsoft.com/office/officeart/2008/layout/HalfCircleOrganizationChart"/>
    <dgm:cxn modelId="{196A3860-9596-4D5E-807F-389272EF13E3}" type="presParOf" srcId="{A0A5A56F-ABB3-4D8A-8466-1FCF43DC6932}" destId="{03C2298E-4AA8-48AE-AA36-588ADE78DCDD}" srcOrd="1" destOrd="0" presId="urn:microsoft.com/office/officeart/2008/layout/HalfCircleOrganizationChart"/>
    <dgm:cxn modelId="{67CD4225-54B2-46E7-9CC5-2B724F0FEA6D}" type="presParOf" srcId="{A0A5A56F-ABB3-4D8A-8466-1FCF43DC6932}" destId="{D1F326D6-0091-416F-B483-91B4857306ED}" srcOrd="2" destOrd="0" presId="urn:microsoft.com/office/officeart/2008/layout/HalfCircleOrganizationChart"/>
    <dgm:cxn modelId="{9CBC0BB6-EF95-4370-957B-FAE55877A34D}" type="presParOf" srcId="{2D81E6EE-055A-4DFC-B1A7-70C8FC90CB71}" destId="{AED91AB8-5D1F-40E3-B420-363904135980}" srcOrd="2" destOrd="0" presId="urn:microsoft.com/office/officeart/2008/layout/HalfCircleOrganizationChart"/>
    <dgm:cxn modelId="{FF299938-DCDE-43D6-85AE-7ED6095BDF6C}" type="presParOf" srcId="{2D81E6EE-055A-4DFC-B1A7-70C8FC90CB71}" destId="{C215A93C-375B-4790-BB61-7820632113C4}" srcOrd="3" destOrd="0" presId="urn:microsoft.com/office/officeart/2008/layout/HalfCircleOrganizationChart"/>
    <dgm:cxn modelId="{879A86F1-C45E-455E-9071-E3F90FB804CE}" type="presParOf" srcId="{C215A93C-375B-4790-BB61-7820632113C4}" destId="{611109C1-00E7-4F3F-8672-FD4F20032C76}" srcOrd="0" destOrd="0" presId="urn:microsoft.com/office/officeart/2008/layout/HalfCircleOrganizationChart"/>
    <dgm:cxn modelId="{4BBE251E-3437-4BDF-9DCA-CAF0F4641C49}" type="presParOf" srcId="{611109C1-00E7-4F3F-8672-FD4F20032C76}" destId="{DA54E2C4-B740-46C6-A049-D5A574277DC4}" srcOrd="0" destOrd="0" presId="urn:microsoft.com/office/officeart/2008/layout/HalfCircleOrganizationChart"/>
    <dgm:cxn modelId="{201A5A2E-E248-4CA6-8D73-4ED6437C2BB6}" type="presParOf" srcId="{611109C1-00E7-4F3F-8672-FD4F20032C76}" destId="{A4E49C86-A336-4480-9BC5-2FBF6C7B0B55}" srcOrd="1" destOrd="0" presId="urn:microsoft.com/office/officeart/2008/layout/HalfCircleOrganizationChart"/>
    <dgm:cxn modelId="{22D9C112-BAEB-49F4-A7DB-6CA6D1BD7F69}" type="presParOf" srcId="{611109C1-00E7-4F3F-8672-FD4F20032C76}" destId="{C15FF765-25AE-4282-B8BA-2E1BD899A3EB}" srcOrd="2" destOrd="0" presId="urn:microsoft.com/office/officeart/2008/layout/HalfCircleOrganizationChart"/>
    <dgm:cxn modelId="{DB0081F8-3AD2-4418-898D-0F6276A182E1}" type="presParOf" srcId="{611109C1-00E7-4F3F-8672-FD4F20032C76}" destId="{69FC368C-3B10-4936-AD36-0DC24DC446FD}" srcOrd="3" destOrd="0" presId="urn:microsoft.com/office/officeart/2008/layout/HalfCircleOrganizationChart"/>
    <dgm:cxn modelId="{138E8895-0229-4578-8AFB-13A6FB4A0D75}" type="presParOf" srcId="{C215A93C-375B-4790-BB61-7820632113C4}" destId="{A91F0B8D-F34E-4632-88DB-C7A5142A7115}" srcOrd="1" destOrd="0" presId="urn:microsoft.com/office/officeart/2008/layout/HalfCircleOrganizationChart"/>
    <dgm:cxn modelId="{F3D1FABA-C117-473F-B348-DCF23DDA210F}" type="presParOf" srcId="{C215A93C-375B-4790-BB61-7820632113C4}" destId="{5187404C-9447-407B-8F26-FA6487CCBC15}" srcOrd="2" destOrd="0" presId="urn:microsoft.com/office/officeart/2008/layout/HalfCircleOrganizationChart"/>
    <dgm:cxn modelId="{93055876-9D88-47C0-A935-0C56CF33C4EA}" type="presParOf" srcId="{2D81E6EE-055A-4DFC-B1A7-70C8FC90CB71}" destId="{F363A90A-449F-4424-BFB2-4D34EF34AA94}" srcOrd="4" destOrd="0" presId="urn:microsoft.com/office/officeart/2008/layout/HalfCircleOrganizationChart"/>
    <dgm:cxn modelId="{98922334-DC2B-4CBC-BF8C-BB656B4FF6F4}" type="presParOf" srcId="{2D81E6EE-055A-4DFC-B1A7-70C8FC90CB71}" destId="{D64E964B-8526-4AF4-9284-F1CC4158F2DE}" srcOrd="5" destOrd="0" presId="urn:microsoft.com/office/officeart/2008/layout/HalfCircleOrganizationChart"/>
    <dgm:cxn modelId="{C595F3ED-4902-4EC1-9B3B-7288BA0AA5F5}" type="presParOf" srcId="{D64E964B-8526-4AF4-9284-F1CC4158F2DE}" destId="{9CA8CF85-E24A-46F4-B9FD-938AACBE8C6C}" srcOrd="0" destOrd="0" presId="urn:microsoft.com/office/officeart/2008/layout/HalfCircleOrganizationChart"/>
    <dgm:cxn modelId="{35193014-9AEC-4223-BD33-5086B36CE55A}" type="presParOf" srcId="{9CA8CF85-E24A-46F4-B9FD-938AACBE8C6C}" destId="{89AC23D3-73F4-4ECB-AC16-718291E3EF47}" srcOrd="0" destOrd="0" presId="urn:microsoft.com/office/officeart/2008/layout/HalfCircleOrganizationChart"/>
    <dgm:cxn modelId="{E3A1111A-3D97-466A-B87D-2722C0823022}" type="presParOf" srcId="{9CA8CF85-E24A-46F4-B9FD-938AACBE8C6C}" destId="{7519C9F1-7175-4597-8683-436C73D53EF5}" srcOrd="1" destOrd="0" presId="urn:microsoft.com/office/officeart/2008/layout/HalfCircleOrganizationChart"/>
    <dgm:cxn modelId="{E07B6A10-782D-43A6-819F-F4980B2059E1}" type="presParOf" srcId="{9CA8CF85-E24A-46F4-B9FD-938AACBE8C6C}" destId="{0C955686-A2B1-43B9-864B-C4ED21D39946}" srcOrd="2" destOrd="0" presId="urn:microsoft.com/office/officeart/2008/layout/HalfCircleOrganizationChart"/>
    <dgm:cxn modelId="{0D050AAE-EEAF-41D7-AA25-69A76B2ED5AC}" type="presParOf" srcId="{9CA8CF85-E24A-46F4-B9FD-938AACBE8C6C}" destId="{AAC4D6B1-116B-43B9-9FC0-E2046EF20976}" srcOrd="3" destOrd="0" presId="urn:microsoft.com/office/officeart/2008/layout/HalfCircleOrganizationChart"/>
    <dgm:cxn modelId="{967B9EA3-1EA9-480F-8F13-C5ED6820F4E0}" type="presParOf" srcId="{D64E964B-8526-4AF4-9284-F1CC4158F2DE}" destId="{A320C1D9-6B1A-41EF-82D4-3806F286A103}" srcOrd="1" destOrd="0" presId="urn:microsoft.com/office/officeart/2008/layout/HalfCircleOrganizationChart"/>
    <dgm:cxn modelId="{6F0C358E-861E-4AC6-B94C-911C33DB3E7A}" type="presParOf" srcId="{D64E964B-8526-4AF4-9284-F1CC4158F2DE}" destId="{82FFF52D-C217-48D5-AC85-8E58AE7A6E17}" srcOrd="2" destOrd="0" presId="urn:microsoft.com/office/officeart/2008/layout/HalfCircleOrganizationChart"/>
    <dgm:cxn modelId="{3DD57017-1775-4D7D-9060-77DE4F9B765F}" type="presParOf" srcId="{2D81E6EE-055A-4DFC-B1A7-70C8FC90CB71}" destId="{E35D4A1B-D6A3-496F-82D6-6B313D75DBB1}" srcOrd="6" destOrd="0" presId="urn:microsoft.com/office/officeart/2008/layout/HalfCircleOrganizationChart"/>
    <dgm:cxn modelId="{F0BA3BD7-8E6D-4827-9D96-01E93AE8D6A8}" type="presParOf" srcId="{2D81E6EE-055A-4DFC-B1A7-70C8FC90CB71}" destId="{CE215D56-E400-4826-8D2E-CB2B737D2C04}" srcOrd="7" destOrd="0" presId="urn:microsoft.com/office/officeart/2008/layout/HalfCircleOrganizationChart"/>
    <dgm:cxn modelId="{A8D6E54F-A5C4-4887-9288-CB063908EB85}" type="presParOf" srcId="{CE215D56-E400-4826-8D2E-CB2B737D2C04}" destId="{41C2F784-C8CB-44D1-AB58-11ADFF8282EB}" srcOrd="0" destOrd="0" presId="urn:microsoft.com/office/officeart/2008/layout/HalfCircleOrganizationChart"/>
    <dgm:cxn modelId="{F491AEE4-BD9A-4789-B2A9-4535CF19D05D}" type="presParOf" srcId="{41C2F784-C8CB-44D1-AB58-11ADFF8282EB}" destId="{EEE40820-99B1-4557-BBF9-C6679344B8C7}" srcOrd="0" destOrd="0" presId="urn:microsoft.com/office/officeart/2008/layout/HalfCircleOrganizationChart"/>
    <dgm:cxn modelId="{0829FE55-846A-4A36-ABFF-0ECC78221825}" type="presParOf" srcId="{41C2F784-C8CB-44D1-AB58-11ADFF8282EB}" destId="{F557784B-2B19-4BCB-AC23-E5679491BCFA}" srcOrd="1" destOrd="0" presId="urn:microsoft.com/office/officeart/2008/layout/HalfCircleOrganizationChart"/>
    <dgm:cxn modelId="{C0BD8705-0948-4D34-8DD7-81D6F1A8CAFE}" type="presParOf" srcId="{41C2F784-C8CB-44D1-AB58-11ADFF8282EB}" destId="{606E40BF-DE46-494A-9871-3DDA9A9A6C05}" srcOrd="2" destOrd="0" presId="urn:microsoft.com/office/officeart/2008/layout/HalfCircleOrganizationChart"/>
    <dgm:cxn modelId="{E197CB2A-4A7F-470E-AE30-6102F5A21D8A}" type="presParOf" srcId="{41C2F784-C8CB-44D1-AB58-11ADFF8282EB}" destId="{5256CC8A-A7E3-4CC8-9450-A172E1BCE0D3}" srcOrd="3" destOrd="0" presId="urn:microsoft.com/office/officeart/2008/layout/HalfCircleOrganizationChart"/>
    <dgm:cxn modelId="{4AFF2124-F85A-478F-8C5C-388603A17E61}" type="presParOf" srcId="{CE215D56-E400-4826-8D2E-CB2B737D2C04}" destId="{73DA8BB3-5B8F-4025-A52E-AC74A4153679}" srcOrd="1" destOrd="0" presId="urn:microsoft.com/office/officeart/2008/layout/HalfCircleOrganizationChart"/>
    <dgm:cxn modelId="{874CB533-9B6E-4075-80A1-1562AE8A76CD}" type="presParOf" srcId="{CE215D56-E400-4826-8D2E-CB2B737D2C04}" destId="{F020AEC7-BF98-498F-841C-8092E57215FE}" srcOrd="2" destOrd="0" presId="urn:microsoft.com/office/officeart/2008/layout/HalfCircleOrganizationChart"/>
    <dgm:cxn modelId="{6FC3AAE0-AD98-4411-9D01-3B578AA0FBD7}" type="presParOf" srcId="{2D81E6EE-055A-4DFC-B1A7-70C8FC90CB71}" destId="{0E4CC7E4-938F-4ED4-B863-858E8ED0B3C9}" srcOrd="8" destOrd="0" presId="urn:microsoft.com/office/officeart/2008/layout/HalfCircleOrganizationChart"/>
    <dgm:cxn modelId="{71077674-0937-42B2-A21F-82CB7E033AA9}" type="presParOf" srcId="{2D81E6EE-055A-4DFC-B1A7-70C8FC90CB71}" destId="{61EF5A7A-6F85-4635-AACE-F49DA74CD4B4}" srcOrd="9" destOrd="0" presId="urn:microsoft.com/office/officeart/2008/layout/HalfCircleOrganizationChart"/>
    <dgm:cxn modelId="{6E565B75-D790-4504-AEBD-ABAEA29BEE19}" type="presParOf" srcId="{61EF5A7A-6F85-4635-AACE-F49DA74CD4B4}" destId="{4FF8E3CE-64EA-426F-9F5D-88F1B2FA7F62}" srcOrd="0" destOrd="0" presId="urn:microsoft.com/office/officeart/2008/layout/HalfCircleOrganizationChart"/>
    <dgm:cxn modelId="{6C6941A4-5AE7-4DCB-AD3B-7934D8931A2B}" type="presParOf" srcId="{4FF8E3CE-64EA-426F-9F5D-88F1B2FA7F62}" destId="{FD62893D-E8B0-4767-BBEE-C9CAB74A3801}" srcOrd="0" destOrd="0" presId="urn:microsoft.com/office/officeart/2008/layout/HalfCircleOrganizationChart"/>
    <dgm:cxn modelId="{F049BDF4-16BE-4269-A596-C2440366B550}" type="presParOf" srcId="{4FF8E3CE-64EA-426F-9F5D-88F1B2FA7F62}" destId="{8FE1889F-0102-4CBF-BC3B-80CDEF537C8C}" srcOrd="1" destOrd="0" presId="urn:microsoft.com/office/officeart/2008/layout/HalfCircleOrganizationChart"/>
    <dgm:cxn modelId="{040601D4-D30A-44EC-889D-E012C83957C5}" type="presParOf" srcId="{4FF8E3CE-64EA-426F-9F5D-88F1B2FA7F62}" destId="{9C197ACD-61A7-4695-95D1-8484D469C662}" srcOrd="2" destOrd="0" presId="urn:microsoft.com/office/officeart/2008/layout/HalfCircleOrganizationChart"/>
    <dgm:cxn modelId="{3E3CAF67-E2FD-4FEE-9C23-52A0C264FC01}" type="presParOf" srcId="{4FF8E3CE-64EA-426F-9F5D-88F1B2FA7F62}" destId="{BA48A83F-9474-4724-AC1E-D185E8856A7B}" srcOrd="3" destOrd="0" presId="urn:microsoft.com/office/officeart/2008/layout/HalfCircleOrganizationChart"/>
    <dgm:cxn modelId="{7EE2110D-9E00-4FA7-9CCD-83D307934136}" type="presParOf" srcId="{61EF5A7A-6F85-4635-AACE-F49DA74CD4B4}" destId="{99D3A344-C7ED-4511-9871-F694D4C44CFC}" srcOrd="1" destOrd="0" presId="urn:microsoft.com/office/officeart/2008/layout/HalfCircleOrganizationChart"/>
    <dgm:cxn modelId="{3CEA4838-F6A6-4D86-92E4-27F9B5A89ED6}" type="presParOf" srcId="{61EF5A7A-6F85-4635-AACE-F49DA74CD4B4}" destId="{B1A777B9-6E43-4616-B180-43921B64E137}" srcOrd="2" destOrd="0" presId="urn:microsoft.com/office/officeart/2008/layout/HalfCircleOrganizationChart"/>
    <dgm:cxn modelId="{5D5456BC-D335-4F07-8B5A-9126B97F6E69}" type="presParOf" srcId="{12BC5354-624F-41E8-8958-BE5A06E71CB1}" destId="{40E1189F-F1ED-45A7-927F-51E2B300D920}"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B83ED1D-2BED-4617-84EF-DE7FCC957199}"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fr-FR"/>
        </a:p>
      </dgm:t>
    </dgm:pt>
    <dgm:pt modelId="{E38AAEFC-318D-48D6-B8FC-1D039E0D13A1}">
      <dgm:prSet phldrT="[Texte]"/>
      <dgm:spPr/>
      <dgm:t>
        <a:bodyPr/>
        <a:lstStyle/>
        <a:p>
          <a:r>
            <a:rPr lang="fr-FR" dirty="0"/>
            <a:t>Écosystème </a:t>
          </a:r>
        </a:p>
      </dgm:t>
    </dgm:pt>
    <dgm:pt modelId="{06E97664-2F65-48E6-BDEC-149931F3336D}" type="parTrans" cxnId="{67F33469-5A3C-430C-8156-2015CE2D3AF3}">
      <dgm:prSet/>
      <dgm:spPr/>
      <dgm:t>
        <a:bodyPr/>
        <a:lstStyle/>
        <a:p>
          <a:endParaRPr lang="fr-FR"/>
        </a:p>
      </dgm:t>
    </dgm:pt>
    <dgm:pt modelId="{F6B367CB-F0BC-428A-85C1-70B1581DE828}" type="sibTrans" cxnId="{67F33469-5A3C-430C-8156-2015CE2D3AF3}">
      <dgm:prSet/>
      <dgm:spPr/>
      <dgm:t>
        <a:bodyPr/>
        <a:lstStyle/>
        <a:p>
          <a:endParaRPr lang="fr-FR"/>
        </a:p>
      </dgm:t>
    </dgm:pt>
    <dgm:pt modelId="{0156EE8B-54FD-43E8-9925-7D22ED40AB88}">
      <dgm:prSet phldrT="[Texte]"/>
      <dgm:spPr/>
      <dgm:t>
        <a:bodyPr/>
        <a:lstStyle/>
        <a:p>
          <a:r>
            <a:rPr lang="fr-FR" dirty="0"/>
            <a:t>d'acteurs entrepreneuriaux </a:t>
          </a:r>
        </a:p>
      </dgm:t>
    </dgm:pt>
    <dgm:pt modelId="{7134ABFF-9804-4E1F-ADCA-16EE66D90C87}" type="parTrans" cxnId="{CC7B6D76-502A-4BC3-A1CC-E9803075B899}">
      <dgm:prSet/>
      <dgm:spPr/>
      <dgm:t>
        <a:bodyPr/>
        <a:lstStyle/>
        <a:p>
          <a:endParaRPr lang="fr-FR"/>
        </a:p>
      </dgm:t>
    </dgm:pt>
    <dgm:pt modelId="{FAA5B16F-1DF8-42F8-83F3-7C384A31A401}" type="sibTrans" cxnId="{CC7B6D76-502A-4BC3-A1CC-E9803075B899}">
      <dgm:prSet/>
      <dgm:spPr/>
      <dgm:t>
        <a:bodyPr/>
        <a:lstStyle/>
        <a:p>
          <a:endParaRPr lang="fr-FR"/>
        </a:p>
      </dgm:t>
    </dgm:pt>
    <dgm:pt modelId="{AC5B0AF2-85EE-4151-93E9-BBDC34579C1F}">
      <dgm:prSet phldrT="[Texte]"/>
      <dgm:spPr/>
      <dgm:t>
        <a:bodyPr/>
        <a:lstStyle/>
        <a:p>
          <a:r>
            <a:rPr lang="fr-FR" dirty="0"/>
            <a:t>d'organisations entrepreneuriales  </a:t>
          </a:r>
        </a:p>
      </dgm:t>
    </dgm:pt>
    <dgm:pt modelId="{74AA94DA-919C-46AE-AAF6-E657A9FC5DE7}" type="parTrans" cxnId="{01E077EF-6939-461A-B1A7-026E5AC449F7}">
      <dgm:prSet/>
      <dgm:spPr/>
      <dgm:t>
        <a:bodyPr/>
        <a:lstStyle/>
        <a:p>
          <a:endParaRPr lang="fr-FR"/>
        </a:p>
      </dgm:t>
    </dgm:pt>
    <dgm:pt modelId="{3B7A7732-A448-4FB4-A246-E0E9A0C4ED5E}" type="sibTrans" cxnId="{01E077EF-6939-461A-B1A7-026E5AC449F7}">
      <dgm:prSet/>
      <dgm:spPr/>
      <dgm:t>
        <a:bodyPr/>
        <a:lstStyle/>
        <a:p>
          <a:endParaRPr lang="fr-FR"/>
        </a:p>
      </dgm:t>
    </dgm:pt>
    <dgm:pt modelId="{9AB778F3-F32E-4CFB-8E04-8A9C826CEF13}">
      <dgm:prSet phldrT="[Texte]"/>
      <dgm:spPr/>
      <dgm:t>
        <a:bodyPr/>
        <a:lstStyle/>
        <a:p>
          <a:r>
            <a:rPr lang="fr-FR" dirty="0"/>
            <a:t>processus entrepreneuriaux </a:t>
          </a:r>
        </a:p>
      </dgm:t>
    </dgm:pt>
    <dgm:pt modelId="{3C2040D4-DA97-445D-9788-4CE61F422F3D}" type="parTrans" cxnId="{987A3FE1-0178-4510-B473-78C9740E5E81}">
      <dgm:prSet/>
      <dgm:spPr/>
      <dgm:t>
        <a:bodyPr/>
        <a:lstStyle/>
        <a:p>
          <a:endParaRPr lang="fr-FR"/>
        </a:p>
      </dgm:t>
    </dgm:pt>
    <dgm:pt modelId="{C47CD771-EE30-450E-8E6A-9587C4DDB9CD}" type="sibTrans" cxnId="{987A3FE1-0178-4510-B473-78C9740E5E81}">
      <dgm:prSet/>
      <dgm:spPr/>
      <dgm:t>
        <a:bodyPr/>
        <a:lstStyle/>
        <a:p>
          <a:endParaRPr lang="fr-FR"/>
        </a:p>
      </dgm:t>
    </dgm:pt>
    <dgm:pt modelId="{298AC115-315D-4672-A20A-1CCE0B0670CB}">
      <dgm:prSet/>
      <dgm:spPr/>
      <dgm:t>
        <a:bodyPr/>
        <a:lstStyle/>
        <a:p>
          <a:r>
            <a:rPr lang="fr-FR" dirty="0"/>
            <a:t>institutions</a:t>
          </a:r>
        </a:p>
      </dgm:t>
    </dgm:pt>
    <dgm:pt modelId="{24615031-2E56-4873-AE4C-B449F1719E32}" type="parTrans" cxnId="{A3BF2821-FC8A-4514-ADCB-5845298B2221}">
      <dgm:prSet/>
      <dgm:spPr/>
      <dgm:t>
        <a:bodyPr/>
        <a:lstStyle/>
        <a:p>
          <a:endParaRPr lang="fr-FR"/>
        </a:p>
      </dgm:t>
    </dgm:pt>
    <dgm:pt modelId="{1BEAF309-0005-48A9-B8CD-7F9ED5801000}" type="sibTrans" cxnId="{A3BF2821-FC8A-4514-ADCB-5845298B2221}">
      <dgm:prSet/>
      <dgm:spPr/>
      <dgm:t>
        <a:bodyPr/>
        <a:lstStyle/>
        <a:p>
          <a:endParaRPr lang="fr-FR"/>
        </a:p>
      </dgm:t>
    </dgm:pt>
    <dgm:pt modelId="{7248FF0B-B58B-45D6-B61F-1E18130F621D}" type="pres">
      <dgm:prSet presAssocID="{2B83ED1D-2BED-4617-84EF-DE7FCC957199}" presName="Name0" presStyleCnt="0">
        <dgm:presLayoutVars>
          <dgm:orgChart val="1"/>
          <dgm:chPref val="1"/>
          <dgm:dir/>
          <dgm:animOne val="branch"/>
          <dgm:animLvl val="lvl"/>
          <dgm:resizeHandles/>
        </dgm:presLayoutVars>
      </dgm:prSet>
      <dgm:spPr/>
    </dgm:pt>
    <dgm:pt modelId="{12BC5354-624F-41E8-8958-BE5A06E71CB1}" type="pres">
      <dgm:prSet presAssocID="{E38AAEFC-318D-48D6-B8FC-1D039E0D13A1}" presName="hierRoot1" presStyleCnt="0">
        <dgm:presLayoutVars>
          <dgm:hierBranch val="init"/>
        </dgm:presLayoutVars>
      </dgm:prSet>
      <dgm:spPr/>
    </dgm:pt>
    <dgm:pt modelId="{EF9E4F86-145C-4857-A7F0-EE0DDB625E73}" type="pres">
      <dgm:prSet presAssocID="{E38AAEFC-318D-48D6-B8FC-1D039E0D13A1}" presName="rootComposite1" presStyleCnt="0"/>
      <dgm:spPr/>
    </dgm:pt>
    <dgm:pt modelId="{577C844A-6AFA-423C-ABFE-922319D04796}" type="pres">
      <dgm:prSet presAssocID="{E38AAEFC-318D-48D6-B8FC-1D039E0D13A1}" presName="rootText1" presStyleLbl="alignAcc1" presStyleIdx="0" presStyleCnt="0">
        <dgm:presLayoutVars>
          <dgm:chPref val="3"/>
        </dgm:presLayoutVars>
      </dgm:prSet>
      <dgm:spPr/>
    </dgm:pt>
    <dgm:pt modelId="{73D6F60B-973F-470D-B025-0A5FDA287FC5}" type="pres">
      <dgm:prSet presAssocID="{E38AAEFC-318D-48D6-B8FC-1D039E0D13A1}" presName="topArc1" presStyleLbl="parChTrans1D1" presStyleIdx="0" presStyleCnt="10"/>
      <dgm:spPr/>
    </dgm:pt>
    <dgm:pt modelId="{3986264B-6EE5-4941-B760-C6BC047B461A}" type="pres">
      <dgm:prSet presAssocID="{E38AAEFC-318D-48D6-B8FC-1D039E0D13A1}" presName="bottomArc1" presStyleLbl="parChTrans1D1" presStyleIdx="1" presStyleCnt="10"/>
      <dgm:spPr/>
    </dgm:pt>
    <dgm:pt modelId="{D3654834-A80E-4F27-8F02-6526F6044024}" type="pres">
      <dgm:prSet presAssocID="{E38AAEFC-318D-48D6-B8FC-1D039E0D13A1}" presName="topConnNode1" presStyleLbl="node1" presStyleIdx="0" presStyleCnt="0"/>
      <dgm:spPr/>
    </dgm:pt>
    <dgm:pt modelId="{2D81E6EE-055A-4DFC-B1A7-70C8FC90CB71}" type="pres">
      <dgm:prSet presAssocID="{E38AAEFC-318D-48D6-B8FC-1D039E0D13A1}" presName="hierChild2" presStyleCnt="0"/>
      <dgm:spPr/>
    </dgm:pt>
    <dgm:pt modelId="{6CCF02E4-15A5-45AC-AA1D-8F6DB144D9EB}" type="pres">
      <dgm:prSet presAssocID="{7134ABFF-9804-4E1F-ADCA-16EE66D90C87}" presName="Name28" presStyleLbl="parChTrans1D2" presStyleIdx="0" presStyleCnt="4"/>
      <dgm:spPr/>
    </dgm:pt>
    <dgm:pt modelId="{A0A5A56F-ABB3-4D8A-8466-1FCF43DC6932}" type="pres">
      <dgm:prSet presAssocID="{0156EE8B-54FD-43E8-9925-7D22ED40AB88}" presName="hierRoot2" presStyleCnt="0">
        <dgm:presLayoutVars>
          <dgm:hierBranch val="init"/>
        </dgm:presLayoutVars>
      </dgm:prSet>
      <dgm:spPr/>
    </dgm:pt>
    <dgm:pt modelId="{9D75CBE1-B62F-46C0-BFA2-897B1775EDD0}" type="pres">
      <dgm:prSet presAssocID="{0156EE8B-54FD-43E8-9925-7D22ED40AB88}" presName="rootComposite2" presStyleCnt="0"/>
      <dgm:spPr/>
    </dgm:pt>
    <dgm:pt modelId="{1EC2CF23-6339-4679-BE1B-367B67F40DA9}" type="pres">
      <dgm:prSet presAssocID="{0156EE8B-54FD-43E8-9925-7D22ED40AB88}" presName="rootText2" presStyleLbl="alignAcc1" presStyleIdx="0" presStyleCnt="0">
        <dgm:presLayoutVars>
          <dgm:chPref val="3"/>
        </dgm:presLayoutVars>
      </dgm:prSet>
      <dgm:spPr/>
    </dgm:pt>
    <dgm:pt modelId="{8865F7FE-7235-43C0-9319-439720DE8244}" type="pres">
      <dgm:prSet presAssocID="{0156EE8B-54FD-43E8-9925-7D22ED40AB88}" presName="topArc2" presStyleLbl="parChTrans1D1" presStyleIdx="2" presStyleCnt="10"/>
      <dgm:spPr/>
    </dgm:pt>
    <dgm:pt modelId="{4FC60619-66BB-4DDF-B876-207C34C84B50}" type="pres">
      <dgm:prSet presAssocID="{0156EE8B-54FD-43E8-9925-7D22ED40AB88}" presName="bottomArc2" presStyleLbl="parChTrans1D1" presStyleIdx="3" presStyleCnt="10"/>
      <dgm:spPr/>
    </dgm:pt>
    <dgm:pt modelId="{DD7C3B83-9ABA-40BF-8757-3DA8A310E594}" type="pres">
      <dgm:prSet presAssocID="{0156EE8B-54FD-43E8-9925-7D22ED40AB88}" presName="topConnNode2" presStyleLbl="node2" presStyleIdx="0" presStyleCnt="0"/>
      <dgm:spPr/>
    </dgm:pt>
    <dgm:pt modelId="{03C2298E-4AA8-48AE-AA36-588ADE78DCDD}" type="pres">
      <dgm:prSet presAssocID="{0156EE8B-54FD-43E8-9925-7D22ED40AB88}" presName="hierChild4" presStyleCnt="0"/>
      <dgm:spPr/>
    </dgm:pt>
    <dgm:pt modelId="{D1F326D6-0091-416F-B483-91B4857306ED}" type="pres">
      <dgm:prSet presAssocID="{0156EE8B-54FD-43E8-9925-7D22ED40AB88}" presName="hierChild5" presStyleCnt="0"/>
      <dgm:spPr/>
    </dgm:pt>
    <dgm:pt modelId="{AED91AB8-5D1F-40E3-B420-363904135980}" type="pres">
      <dgm:prSet presAssocID="{74AA94DA-919C-46AE-AAF6-E657A9FC5DE7}" presName="Name28" presStyleLbl="parChTrans1D2" presStyleIdx="1" presStyleCnt="4"/>
      <dgm:spPr/>
    </dgm:pt>
    <dgm:pt modelId="{C215A93C-375B-4790-BB61-7820632113C4}" type="pres">
      <dgm:prSet presAssocID="{AC5B0AF2-85EE-4151-93E9-BBDC34579C1F}" presName="hierRoot2" presStyleCnt="0">
        <dgm:presLayoutVars>
          <dgm:hierBranch val="init"/>
        </dgm:presLayoutVars>
      </dgm:prSet>
      <dgm:spPr/>
    </dgm:pt>
    <dgm:pt modelId="{611109C1-00E7-4F3F-8672-FD4F20032C76}" type="pres">
      <dgm:prSet presAssocID="{AC5B0AF2-85EE-4151-93E9-BBDC34579C1F}" presName="rootComposite2" presStyleCnt="0"/>
      <dgm:spPr/>
    </dgm:pt>
    <dgm:pt modelId="{DA54E2C4-B740-46C6-A049-D5A574277DC4}" type="pres">
      <dgm:prSet presAssocID="{AC5B0AF2-85EE-4151-93E9-BBDC34579C1F}" presName="rootText2" presStyleLbl="alignAcc1" presStyleIdx="0" presStyleCnt="0">
        <dgm:presLayoutVars>
          <dgm:chPref val="3"/>
        </dgm:presLayoutVars>
      </dgm:prSet>
      <dgm:spPr/>
    </dgm:pt>
    <dgm:pt modelId="{A4E49C86-A336-4480-9BC5-2FBF6C7B0B55}" type="pres">
      <dgm:prSet presAssocID="{AC5B0AF2-85EE-4151-93E9-BBDC34579C1F}" presName="topArc2" presStyleLbl="parChTrans1D1" presStyleIdx="4" presStyleCnt="10"/>
      <dgm:spPr/>
    </dgm:pt>
    <dgm:pt modelId="{C15FF765-25AE-4282-B8BA-2E1BD899A3EB}" type="pres">
      <dgm:prSet presAssocID="{AC5B0AF2-85EE-4151-93E9-BBDC34579C1F}" presName="bottomArc2" presStyleLbl="parChTrans1D1" presStyleIdx="5" presStyleCnt="10"/>
      <dgm:spPr/>
    </dgm:pt>
    <dgm:pt modelId="{69FC368C-3B10-4936-AD36-0DC24DC446FD}" type="pres">
      <dgm:prSet presAssocID="{AC5B0AF2-85EE-4151-93E9-BBDC34579C1F}" presName="topConnNode2" presStyleLbl="node2" presStyleIdx="0" presStyleCnt="0"/>
      <dgm:spPr/>
    </dgm:pt>
    <dgm:pt modelId="{A91F0B8D-F34E-4632-88DB-C7A5142A7115}" type="pres">
      <dgm:prSet presAssocID="{AC5B0AF2-85EE-4151-93E9-BBDC34579C1F}" presName="hierChild4" presStyleCnt="0"/>
      <dgm:spPr/>
    </dgm:pt>
    <dgm:pt modelId="{5187404C-9447-407B-8F26-FA6487CCBC15}" type="pres">
      <dgm:prSet presAssocID="{AC5B0AF2-85EE-4151-93E9-BBDC34579C1F}" presName="hierChild5" presStyleCnt="0"/>
      <dgm:spPr/>
    </dgm:pt>
    <dgm:pt modelId="{F363A90A-449F-4424-BFB2-4D34EF34AA94}" type="pres">
      <dgm:prSet presAssocID="{24615031-2E56-4873-AE4C-B449F1719E32}" presName="Name28" presStyleLbl="parChTrans1D2" presStyleIdx="2" presStyleCnt="4"/>
      <dgm:spPr/>
    </dgm:pt>
    <dgm:pt modelId="{D64E964B-8526-4AF4-9284-F1CC4158F2DE}" type="pres">
      <dgm:prSet presAssocID="{298AC115-315D-4672-A20A-1CCE0B0670CB}" presName="hierRoot2" presStyleCnt="0">
        <dgm:presLayoutVars>
          <dgm:hierBranch val="init"/>
        </dgm:presLayoutVars>
      </dgm:prSet>
      <dgm:spPr/>
    </dgm:pt>
    <dgm:pt modelId="{9CA8CF85-E24A-46F4-B9FD-938AACBE8C6C}" type="pres">
      <dgm:prSet presAssocID="{298AC115-315D-4672-A20A-1CCE0B0670CB}" presName="rootComposite2" presStyleCnt="0"/>
      <dgm:spPr/>
    </dgm:pt>
    <dgm:pt modelId="{89AC23D3-73F4-4ECB-AC16-718291E3EF47}" type="pres">
      <dgm:prSet presAssocID="{298AC115-315D-4672-A20A-1CCE0B0670CB}" presName="rootText2" presStyleLbl="alignAcc1" presStyleIdx="0" presStyleCnt="0">
        <dgm:presLayoutVars>
          <dgm:chPref val="3"/>
        </dgm:presLayoutVars>
      </dgm:prSet>
      <dgm:spPr/>
    </dgm:pt>
    <dgm:pt modelId="{7519C9F1-7175-4597-8683-436C73D53EF5}" type="pres">
      <dgm:prSet presAssocID="{298AC115-315D-4672-A20A-1CCE0B0670CB}" presName="topArc2" presStyleLbl="parChTrans1D1" presStyleIdx="6" presStyleCnt="10"/>
      <dgm:spPr/>
    </dgm:pt>
    <dgm:pt modelId="{0C955686-A2B1-43B9-864B-C4ED21D39946}" type="pres">
      <dgm:prSet presAssocID="{298AC115-315D-4672-A20A-1CCE0B0670CB}" presName="bottomArc2" presStyleLbl="parChTrans1D1" presStyleIdx="7" presStyleCnt="10"/>
      <dgm:spPr/>
    </dgm:pt>
    <dgm:pt modelId="{AAC4D6B1-116B-43B9-9FC0-E2046EF20976}" type="pres">
      <dgm:prSet presAssocID="{298AC115-315D-4672-A20A-1CCE0B0670CB}" presName="topConnNode2" presStyleLbl="node2" presStyleIdx="0" presStyleCnt="0"/>
      <dgm:spPr/>
    </dgm:pt>
    <dgm:pt modelId="{A320C1D9-6B1A-41EF-82D4-3806F286A103}" type="pres">
      <dgm:prSet presAssocID="{298AC115-315D-4672-A20A-1CCE0B0670CB}" presName="hierChild4" presStyleCnt="0"/>
      <dgm:spPr/>
    </dgm:pt>
    <dgm:pt modelId="{82FFF52D-C217-48D5-AC85-8E58AE7A6E17}" type="pres">
      <dgm:prSet presAssocID="{298AC115-315D-4672-A20A-1CCE0B0670CB}" presName="hierChild5" presStyleCnt="0"/>
      <dgm:spPr/>
    </dgm:pt>
    <dgm:pt modelId="{E35D4A1B-D6A3-496F-82D6-6B313D75DBB1}" type="pres">
      <dgm:prSet presAssocID="{3C2040D4-DA97-445D-9788-4CE61F422F3D}" presName="Name28" presStyleLbl="parChTrans1D2" presStyleIdx="3" presStyleCnt="4"/>
      <dgm:spPr/>
    </dgm:pt>
    <dgm:pt modelId="{CE215D56-E400-4826-8D2E-CB2B737D2C04}" type="pres">
      <dgm:prSet presAssocID="{9AB778F3-F32E-4CFB-8E04-8A9C826CEF13}" presName="hierRoot2" presStyleCnt="0">
        <dgm:presLayoutVars>
          <dgm:hierBranch val="init"/>
        </dgm:presLayoutVars>
      </dgm:prSet>
      <dgm:spPr/>
    </dgm:pt>
    <dgm:pt modelId="{41C2F784-C8CB-44D1-AB58-11ADFF8282EB}" type="pres">
      <dgm:prSet presAssocID="{9AB778F3-F32E-4CFB-8E04-8A9C826CEF13}" presName="rootComposite2" presStyleCnt="0"/>
      <dgm:spPr/>
    </dgm:pt>
    <dgm:pt modelId="{EEE40820-99B1-4557-BBF9-C6679344B8C7}" type="pres">
      <dgm:prSet presAssocID="{9AB778F3-F32E-4CFB-8E04-8A9C826CEF13}" presName="rootText2" presStyleLbl="alignAcc1" presStyleIdx="0" presStyleCnt="0">
        <dgm:presLayoutVars>
          <dgm:chPref val="3"/>
        </dgm:presLayoutVars>
      </dgm:prSet>
      <dgm:spPr/>
    </dgm:pt>
    <dgm:pt modelId="{F557784B-2B19-4BCB-AC23-E5679491BCFA}" type="pres">
      <dgm:prSet presAssocID="{9AB778F3-F32E-4CFB-8E04-8A9C826CEF13}" presName="topArc2" presStyleLbl="parChTrans1D1" presStyleIdx="8" presStyleCnt="10"/>
      <dgm:spPr/>
    </dgm:pt>
    <dgm:pt modelId="{606E40BF-DE46-494A-9871-3DDA9A9A6C05}" type="pres">
      <dgm:prSet presAssocID="{9AB778F3-F32E-4CFB-8E04-8A9C826CEF13}" presName="bottomArc2" presStyleLbl="parChTrans1D1" presStyleIdx="9" presStyleCnt="10"/>
      <dgm:spPr/>
    </dgm:pt>
    <dgm:pt modelId="{5256CC8A-A7E3-4CC8-9450-A172E1BCE0D3}" type="pres">
      <dgm:prSet presAssocID="{9AB778F3-F32E-4CFB-8E04-8A9C826CEF13}" presName="topConnNode2" presStyleLbl="node2" presStyleIdx="0" presStyleCnt="0"/>
      <dgm:spPr/>
    </dgm:pt>
    <dgm:pt modelId="{73DA8BB3-5B8F-4025-A52E-AC74A4153679}" type="pres">
      <dgm:prSet presAssocID="{9AB778F3-F32E-4CFB-8E04-8A9C826CEF13}" presName="hierChild4" presStyleCnt="0"/>
      <dgm:spPr/>
    </dgm:pt>
    <dgm:pt modelId="{F020AEC7-BF98-498F-841C-8092E57215FE}" type="pres">
      <dgm:prSet presAssocID="{9AB778F3-F32E-4CFB-8E04-8A9C826CEF13}" presName="hierChild5" presStyleCnt="0"/>
      <dgm:spPr/>
    </dgm:pt>
    <dgm:pt modelId="{40E1189F-F1ED-45A7-927F-51E2B300D920}" type="pres">
      <dgm:prSet presAssocID="{E38AAEFC-318D-48D6-B8FC-1D039E0D13A1}" presName="hierChild3" presStyleCnt="0"/>
      <dgm:spPr/>
    </dgm:pt>
  </dgm:ptLst>
  <dgm:cxnLst>
    <dgm:cxn modelId="{B001D509-A1EA-485B-B6C2-A92DC3E48770}" type="presOf" srcId="{9AB778F3-F32E-4CFB-8E04-8A9C826CEF13}" destId="{5256CC8A-A7E3-4CC8-9450-A172E1BCE0D3}" srcOrd="1" destOrd="0" presId="urn:microsoft.com/office/officeart/2008/layout/HalfCircleOrganizationChart"/>
    <dgm:cxn modelId="{8833040B-7B70-450B-9B40-4A40B4A5E6B2}" type="presOf" srcId="{298AC115-315D-4672-A20A-1CCE0B0670CB}" destId="{AAC4D6B1-116B-43B9-9FC0-E2046EF20976}" srcOrd="1" destOrd="0" presId="urn:microsoft.com/office/officeart/2008/layout/HalfCircleOrganizationChart"/>
    <dgm:cxn modelId="{29FFFD18-E6F5-440D-9D5C-90AC03DD5CBC}" type="presOf" srcId="{0156EE8B-54FD-43E8-9925-7D22ED40AB88}" destId="{DD7C3B83-9ABA-40BF-8757-3DA8A310E594}" srcOrd="1" destOrd="0" presId="urn:microsoft.com/office/officeart/2008/layout/HalfCircleOrganizationChart"/>
    <dgm:cxn modelId="{03112520-FD59-4C0D-8883-5FDBE772BAC7}" type="presOf" srcId="{7134ABFF-9804-4E1F-ADCA-16EE66D90C87}" destId="{6CCF02E4-15A5-45AC-AA1D-8F6DB144D9EB}" srcOrd="0" destOrd="0" presId="urn:microsoft.com/office/officeart/2008/layout/HalfCircleOrganizationChart"/>
    <dgm:cxn modelId="{A3BF2821-FC8A-4514-ADCB-5845298B2221}" srcId="{E38AAEFC-318D-48D6-B8FC-1D039E0D13A1}" destId="{298AC115-315D-4672-A20A-1CCE0B0670CB}" srcOrd="2" destOrd="0" parTransId="{24615031-2E56-4873-AE4C-B449F1719E32}" sibTransId="{1BEAF309-0005-48A9-B8CD-7F9ED5801000}"/>
    <dgm:cxn modelId="{73AC983A-4679-41ED-B6A1-523629897247}" type="presOf" srcId="{E38AAEFC-318D-48D6-B8FC-1D039E0D13A1}" destId="{577C844A-6AFA-423C-ABFE-922319D04796}" srcOrd="0" destOrd="0" presId="urn:microsoft.com/office/officeart/2008/layout/HalfCircleOrganizationChart"/>
    <dgm:cxn modelId="{81F1295E-3F95-4B23-A0D1-14B4D2D5177E}" type="presOf" srcId="{298AC115-315D-4672-A20A-1CCE0B0670CB}" destId="{89AC23D3-73F4-4ECB-AC16-718291E3EF47}" srcOrd="0" destOrd="0" presId="urn:microsoft.com/office/officeart/2008/layout/HalfCircleOrganizationChart"/>
    <dgm:cxn modelId="{E5974843-0BB3-47C6-BC96-5F142334FBA8}" type="presOf" srcId="{3C2040D4-DA97-445D-9788-4CE61F422F3D}" destId="{E35D4A1B-D6A3-496F-82D6-6B313D75DBB1}" srcOrd="0" destOrd="0" presId="urn:microsoft.com/office/officeart/2008/layout/HalfCircleOrganizationChart"/>
    <dgm:cxn modelId="{67F33469-5A3C-430C-8156-2015CE2D3AF3}" srcId="{2B83ED1D-2BED-4617-84EF-DE7FCC957199}" destId="{E38AAEFC-318D-48D6-B8FC-1D039E0D13A1}" srcOrd="0" destOrd="0" parTransId="{06E97664-2F65-48E6-BDEC-149931F3336D}" sibTransId="{F6B367CB-F0BC-428A-85C1-70B1581DE828}"/>
    <dgm:cxn modelId="{78B16F52-F5EB-4733-86A8-E67E471F4DF5}" type="presOf" srcId="{9AB778F3-F32E-4CFB-8E04-8A9C826CEF13}" destId="{EEE40820-99B1-4557-BBF9-C6679344B8C7}" srcOrd="0" destOrd="0" presId="urn:microsoft.com/office/officeart/2008/layout/HalfCircleOrganizationChart"/>
    <dgm:cxn modelId="{CC7B6D76-502A-4BC3-A1CC-E9803075B899}" srcId="{E38AAEFC-318D-48D6-B8FC-1D039E0D13A1}" destId="{0156EE8B-54FD-43E8-9925-7D22ED40AB88}" srcOrd="0" destOrd="0" parTransId="{7134ABFF-9804-4E1F-ADCA-16EE66D90C87}" sibTransId="{FAA5B16F-1DF8-42F8-83F3-7C384A31A401}"/>
    <dgm:cxn modelId="{C80AE659-B7D3-4F3E-93FA-7A55347FC513}" type="presOf" srcId="{0156EE8B-54FD-43E8-9925-7D22ED40AB88}" destId="{1EC2CF23-6339-4679-BE1B-367B67F40DA9}" srcOrd="0" destOrd="0" presId="urn:microsoft.com/office/officeart/2008/layout/HalfCircleOrganizationChart"/>
    <dgm:cxn modelId="{19BDC79B-0604-4807-B478-D5734C762D24}" type="presOf" srcId="{2B83ED1D-2BED-4617-84EF-DE7FCC957199}" destId="{7248FF0B-B58B-45D6-B61F-1E18130F621D}" srcOrd="0" destOrd="0" presId="urn:microsoft.com/office/officeart/2008/layout/HalfCircleOrganizationChart"/>
    <dgm:cxn modelId="{27FBE0A1-91A2-4F2D-ACA5-AF07644A3B37}" type="presOf" srcId="{E38AAEFC-318D-48D6-B8FC-1D039E0D13A1}" destId="{D3654834-A80E-4F27-8F02-6526F6044024}" srcOrd="1" destOrd="0" presId="urn:microsoft.com/office/officeart/2008/layout/HalfCircleOrganizationChart"/>
    <dgm:cxn modelId="{040C31B5-C83C-44B5-80BB-5BC2792FB739}" type="presOf" srcId="{AC5B0AF2-85EE-4151-93E9-BBDC34579C1F}" destId="{DA54E2C4-B740-46C6-A049-D5A574277DC4}" srcOrd="0" destOrd="0" presId="urn:microsoft.com/office/officeart/2008/layout/HalfCircleOrganizationChart"/>
    <dgm:cxn modelId="{77F461C2-CF0E-4066-9150-02B033A46E86}" type="presOf" srcId="{24615031-2E56-4873-AE4C-B449F1719E32}" destId="{F363A90A-449F-4424-BFB2-4D34EF34AA94}" srcOrd="0" destOrd="0" presId="urn:microsoft.com/office/officeart/2008/layout/HalfCircleOrganizationChart"/>
    <dgm:cxn modelId="{8CA518DD-4CD5-49CC-AE4B-8E7E7C01E5FC}" type="presOf" srcId="{AC5B0AF2-85EE-4151-93E9-BBDC34579C1F}" destId="{69FC368C-3B10-4936-AD36-0DC24DC446FD}" srcOrd="1" destOrd="0" presId="urn:microsoft.com/office/officeart/2008/layout/HalfCircleOrganizationChart"/>
    <dgm:cxn modelId="{55ACFDDE-23CD-4941-A0AF-0CAC83FF5953}" type="presOf" srcId="{74AA94DA-919C-46AE-AAF6-E657A9FC5DE7}" destId="{AED91AB8-5D1F-40E3-B420-363904135980}" srcOrd="0" destOrd="0" presId="urn:microsoft.com/office/officeart/2008/layout/HalfCircleOrganizationChart"/>
    <dgm:cxn modelId="{987A3FE1-0178-4510-B473-78C9740E5E81}" srcId="{E38AAEFC-318D-48D6-B8FC-1D039E0D13A1}" destId="{9AB778F3-F32E-4CFB-8E04-8A9C826CEF13}" srcOrd="3" destOrd="0" parTransId="{3C2040D4-DA97-445D-9788-4CE61F422F3D}" sibTransId="{C47CD771-EE30-450E-8E6A-9587C4DDB9CD}"/>
    <dgm:cxn modelId="{01E077EF-6939-461A-B1A7-026E5AC449F7}" srcId="{E38AAEFC-318D-48D6-B8FC-1D039E0D13A1}" destId="{AC5B0AF2-85EE-4151-93E9-BBDC34579C1F}" srcOrd="1" destOrd="0" parTransId="{74AA94DA-919C-46AE-AAF6-E657A9FC5DE7}" sibTransId="{3B7A7732-A448-4FB4-A246-E0E9A0C4ED5E}"/>
    <dgm:cxn modelId="{10E2BC4D-784E-41E1-88A7-50E68F2738FD}" type="presParOf" srcId="{7248FF0B-B58B-45D6-B61F-1E18130F621D}" destId="{12BC5354-624F-41E8-8958-BE5A06E71CB1}" srcOrd="0" destOrd="0" presId="urn:microsoft.com/office/officeart/2008/layout/HalfCircleOrganizationChart"/>
    <dgm:cxn modelId="{08507322-9FAB-454C-82AE-8DA7F91191F2}" type="presParOf" srcId="{12BC5354-624F-41E8-8958-BE5A06E71CB1}" destId="{EF9E4F86-145C-4857-A7F0-EE0DDB625E73}" srcOrd="0" destOrd="0" presId="urn:microsoft.com/office/officeart/2008/layout/HalfCircleOrganizationChart"/>
    <dgm:cxn modelId="{B830A944-2B27-444B-979A-3309B3B81F01}" type="presParOf" srcId="{EF9E4F86-145C-4857-A7F0-EE0DDB625E73}" destId="{577C844A-6AFA-423C-ABFE-922319D04796}" srcOrd="0" destOrd="0" presId="urn:microsoft.com/office/officeart/2008/layout/HalfCircleOrganizationChart"/>
    <dgm:cxn modelId="{CE8A6371-AE72-4FF7-85FC-0DF7B48A777D}" type="presParOf" srcId="{EF9E4F86-145C-4857-A7F0-EE0DDB625E73}" destId="{73D6F60B-973F-470D-B025-0A5FDA287FC5}" srcOrd="1" destOrd="0" presId="urn:microsoft.com/office/officeart/2008/layout/HalfCircleOrganizationChart"/>
    <dgm:cxn modelId="{F92FBDD7-21FC-45C9-A02B-DC24B3A7E5B3}" type="presParOf" srcId="{EF9E4F86-145C-4857-A7F0-EE0DDB625E73}" destId="{3986264B-6EE5-4941-B760-C6BC047B461A}" srcOrd="2" destOrd="0" presId="urn:microsoft.com/office/officeart/2008/layout/HalfCircleOrganizationChart"/>
    <dgm:cxn modelId="{91E7B904-22AE-4D7B-9C1A-4424D4222925}" type="presParOf" srcId="{EF9E4F86-145C-4857-A7F0-EE0DDB625E73}" destId="{D3654834-A80E-4F27-8F02-6526F6044024}" srcOrd="3" destOrd="0" presId="urn:microsoft.com/office/officeart/2008/layout/HalfCircleOrganizationChart"/>
    <dgm:cxn modelId="{5AE3ECB3-A88E-4AA3-9B3F-5B0E10F37A8A}" type="presParOf" srcId="{12BC5354-624F-41E8-8958-BE5A06E71CB1}" destId="{2D81E6EE-055A-4DFC-B1A7-70C8FC90CB71}" srcOrd="1" destOrd="0" presId="urn:microsoft.com/office/officeart/2008/layout/HalfCircleOrganizationChart"/>
    <dgm:cxn modelId="{3E5AA128-926E-4395-945C-807DB2678246}" type="presParOf" srcId="{2D81E6EE-055A-4DFC-B1A7-70C8FC90CB71}" destId="{6CCF02E4-15A5-45AC-AA1D-8F6DB144D9EB}" srcOrd="0" destOrd="0" presId="urn:microsoft.com/office/officeart/2008/layout/HalfCircleOrganizationChart"/>
    <dgm:cxn modelId="{27420113-D4DA-4527-9238-7353CD9FEC31}" type="presParOf" srcId="{2D81E6EE-055A-4DFC-B1A7-70C8FC90CB71}" destId="{A0A5A56F-ABB3-4D8A-8466-1FCF43DC6932}" srcOrd="1" destOrd="0" presId="urn:microsoft.com/office/officeart/2008/layout/HalfCircleOrganizationChart"/>
    <dgm:cxn modelId="{26A6959E-F909-4713-92E2-33793145A93E}" type="presParOf" srcId="{A0A5A56F-ABB3-4D8A-8466-1FCF43DC6932}" destId="{9D75CBE1-B62F-46C0-BFA2-897B1775EDD0}" srcOrd="0" destOrd="0" presId="urn:microsoft.com/office/officeart/2008/layout/HalfCircleOrganizationChart"/>
    <dgm:cxn modelId="{33BEAB19-B67D-4464-AC6B-11E9FC113F88}" type="presParOf" srcId="{9D75CBE1-B62F-46C0-BFA2-897B1775EDD0}" destId="{1EC2CF23-6339-4679-BE1B-367B67F40DA9}" srcOrd="0" destOrd="0" presId="urn:microsoft.com/office/officeart/2008/layout/HalfCircleOrganizationChart"/>
    <dgm:cxn modelId="{3F8B6815-C556-4A9A-9710-75A99CE2D3E4}" type="presParOf" srcId="{9D75CBE1-B62F-46C0-BFA2-897B1775EDD0}" destId="{8865F7FE-7235-43C0-9319-439720DE8244}" srcOrd="1" destOrd="0" presId="urn:microsoft.com/office/officeart/2008/layout/HalfCircleOrganizationChart"/>
    <dgm:cxn modelId="{041B7943-BD73-4610-87FD-B0F715C16451}" type="presParOf" srcId="{9D75CBE1-B62F-46C0-BFA2-897B1775EDD0}" destId="{4FC60619-66BB-4DDF-B876-207C34C84B50}" srcOrd="2" destOrd="0" presId="urn:microsoft.com/office/officeart/2008/layout/HalfCircleOrganizationChart"/>
    <dgm:cxn modelId="{8E1A80F1-85C6-49EB-A3D3-A7EA264F97E2}" type="presParOf" srcId="{9D75CBE1-B62F-46C0-BFA2-897B1775EDD0}" destId="{DD7C3B83-9ABA-40BF-8757-3DA8A310E594}" srcOrd="3" destOrd="0" presId="urn:microsoft.com/office/officeart/2008/layout/HalfCircleOrganizationChart"/>
    <dgm:cxn modelId="{196A3860-9596-4D5E-807F-389272EF13E3}" type="presParOf" srcId="{A0A5A56F-ABB3-4D8A-8466-1FCF43DC6932}" destId="{03C2298E-4AA8-48AE-AA36-588ADE78DCDD}" srcOrd="1" destOrd="0" presId="urn:microsoft.com/office/officeart/2008/layout/HalfCircleOrganizationChart"/>
    <dgm:cxn modelId="{67CD4225-54B2-46E7-9CC5-2B724F0FEA6D}" type="presParOf" srcId="{A0A5A56F-ABB3-4D8A-8466-1FCF43DC6932}" destId="{D1F326D6-0091-416F-B483-91B4857306ED}" srcOrd="2" destOrd="0" presId="urn:microsoft.com/office/officeart/2008/layout/HalfCircleOrganizationChart"/>
    <dgm:cxn modelId="{9CBC0BB6-EF95-4370-957B-FAE55877A34D}" type="presParOf" srcId="{2D81E6EE-055A-4DFC-B1A7-70C8FC90CB71}" destId="{AED91AB8-5D1F-40E3-B420-363904135980}" srcOrd="2" destOrd="0" presId="urn:microsoft.com/office/officeart/2008/layout/HalfCircleOrganizationChart"/>
    <dgm:cxn modelId="{FF299938-DCDE-43D6-85AE-7ED6095BDF6C}" type="presParOf" srcId="{2D81E6EE-055A-4DFC-B1A7-70C8FC90CB71}" destId="{C215A93C-375B-4790-BB61-7820632113C4}" srcOrd="3" destOrd="0" presId="urn:microsoft.com/office/officeart/2008/layout/HalfCircleOrganizationChart"/>
    <dgm:cxn modelId="{879A86F1-C45E-455E-9071-E3F90FB804CE}" type="presParOf" srcId="{C215A93C-375B-4790-BB61-7820632113C4}" destId="{611109C1-00E7-4F3F-8672-FD4F20032C76}" srcOrd="0" destOrd="0" presId="urn:microsoft.com/office/officeart/2008/layout/HalfCircleOrganizationChart"/>
    <dgm:cxn modelId="{4BBE251E-3437-4BDF-9DCA-CAF0F4641C49}" type="presParOf" srcId="{611109C1-00E7-4F3F-8672-FD4F20032C76}" destId="{DA54E2C4-B740-46C6-A049-D5A574277DC4}" srcOrd="0" destOrd="0" presId="urn:microsoft.com/office/officeart/2008/layout/HalfCircleOrganizationChart"/>
    <dgm:cxn modelId="{201A5A2E-E248-4CA6-8D73-4ED6437C2BB6}" type="presParOf" srcId="{611109C1-00E7-4F3F-8672-FD4F20032C76}" destId="{A4E49C86-A336-4480-9BC5-2FBF6C7B0B55}" srcOrd="1" destOrd="0" presId="urn:microsoft.com/office/officeart/2008/layout/HalfCircleOrganizationChart"/>
    <dgm:cxn modelId="{22D9C112-BAEB-49F4-A7DB-6CA6D1BD7F69}" type="presParOf" srcId="{611109C1-00E7-4F3F-8672-FD4F20032C76}" destId="{C15FF765-25AE-4282-B8BA-2E1BD899A3EB}" srcOrd="2" destOrd="0" presId="urn:microsoft.com/office/officeart/2008/layout/HalfCircleOrganizationChart"/>
    <dgm:cxn modelId="{DB0081F8-3AD2-4418-898D-0F6276A182E1}" type="presParOf" srcId="{611109C1-00E7-4F3F-8672-FD4F20032C76}" destId="{69FC368C-3B10-4936-AD36-0DC24DC446FD}" srcOrd="3" destOrd="0" presId="urn:microsoft.com/office/officeart/2008/layout/HalfCircleOrganizationChart"/>
    <dgm:cxn modelId="{138E8895-0229-4578-8AFB-13A6FB4A0D75}" type="presParOf" srcId="{C215A93C-375B-4790-BB61-7820632113C4}" destId="{A91F0B8D-F34E-4632-88DB-C7A5142A7115}" srcOrd="1" destOrd="0" presId="urn:microsoft.com/office/officeart/2008/layout/HalfCircleOrganizationChart"/>
    <dgm:cxn modelId="{F3D1FABA-C117-473F-B348-DCF23DDA210F}" type="presParOf" srcId="{C215A93C-375B-4790-BB61-7820632113C4}" destId="{5187404C-9447-407B-8F26-FA6487CCBC15}" srcOrd="2" destOrd="0" presId="urn:microsoft.com/office/officeart/2008/layout/HalfCircleOrganizationChart"/>
    <dgm:cxn modelId="{93055876-9D88-47C0-A935-0C56CF33C4EA}" type="presParOf" srcId="{2D81E6EE-055A-4DFC-B1A7-70C8FC90CB71}" destId="{F363A90A-449F-4424-BFB2-4D34EF34AA94}" srcOrd="4" destOrd="0" presId="urn:microsoft.com/office/officeart/2008/layout/HalfCircleOrganizationChart"/>
    <dgm:cxn modelId="{98922334-DC2B-4CBC-BF8C-BB656B4FF6F4}" type="presParOf" srcId="{2D81E6EE-055A-4DFC-B1A7-70C8FC90CB71}" destId="{D64E964B-8526-4AF4-9284-F1CC4158F2DE}" srcOrd="5" destOrd="0" presId="urn:microsoft.com/office/officeart/2008/layout/HalfCircleOrganizationChart"/>
    <dgm:cxn modelId="{C595F3ED-4902-4EC1-9B3B-7288BA0AA5F5}" type="presParOf" srcId="{D64E964B-8526-4AF4-9284-F1CC4158F2DE}" destId="{9CA8CF85-E24A-46F4-B9FD-938AACBE8C6C}" srcOrd="0" destOrd="0" presId="urn:microsoft.com/office/officeart/2008/layout/HalfCircleOrganizationChart"/>
    <dgm:cxn modelId="{35193014-9AEC-4223-BD33-5086B36CE55A}" type="presParOf" srcId="{9CA8CF85-E24A-46F4-B9FD-938AACBE8C6C}" destId="{89AC23D3-73F4-4ECB-AC16-718291E3EF47}" srcOrd="0" destOrd="0" presId="urn:microsoft.com/office/officeart/2008/layout/HalfCircleOrganizationChart"/>
    <dgm:cxn modelId="{E3A1111A-3D97-466A-B87D-2722C0823022}" type="presParOf" srcId="{9CA8CF85-E24A-46F4-B9FD-938AACBE8C6C}" destId="{7519C9F1-7175-4597-8683-436C73D53EF5}" srcOrd="1" destOrd="0" presId="urn:microsoft.com/office/officeart/2008/layout/HalfCircleOrganizationChart"/>
    <dgm:cxn modelId="{E07B6A10-782D-43A6-819F-F4980B2059E1}" type="presParOf" srcId="{9CA8CF85-E24A-46F4-B9FD-938AACBE8C6C}" destId="{0C955686-A2B1-43B9-864B-C4ED21D39946}" srcOrd="2" destOrd="0" presId="urn:microsoft.com/office/officeart/2008/layout/HalfCircleOrganizationChart"/>
    <dgm:cxn modelId="{0D050AAE-EEAF-41D7-AA25-69A76B2ED5AC}" type="presParOf" srcId="{9CA8CF85-E24A-46F4-B9FD-938AACBE8C6C}" destId="{AAC4D6B1-116B-43B9-9FC0-E2046EF20976}" srcOrd="3" destOrd="0" presId="urn:microsoft.com/office/officeart/2008/layout/HalfCircleOrganizationChart"/>
    <dgm:cxn modelId="{967B9EA3-1EA9-480F-8F13-C5ED6820F4E0}" type="presParOf" srcId="{D64E964B-8526-4AF4-9284-F1CC4158F2DE}" destId="{A320C1D9-6B1A-41EF-82D4-3806F286A103}" srcOrd="1" destOrd="0" presId="urn:microsoft.com/office/officeart/2008/layout/HalfCircleOrganizationChart"/>
    <dgm:cxn modelId="{6F0C358E-861E-4AC6-B94C-911C33DB3E7A}" type="presParOf" srcId="{D64E964B-8526-4AF4-9284-F1CC4158F2DE}" destId="{82FFF52D-C217-48D5-AC85-8E58AE7A6E17}" srcOrd="2" destOrd="0" presId="urn:microsoft.com/office/officeart/2008/layout/HalfCircleOrganizationChart"/>
    <dgm:cxn modelId="{3DD57017-1775-4D7D-9060-77DE4F9B765F}" type="presParOf" srcId="{2D81E6EE-055A-4DFC-B1A7-70C8FC90CB71}" destId="{E35D4A1B-D6A3-496F-82D6-6B313D75DBB1}" srcOrd="6" destOrd="0" presId="urn:microsoft.com/office/officeart/2008/layout/HalfCircleOrganizationChart"/>
    <dgm:cxn modelId="{F0BA3BD7-8E6D-4827-9D96-01E93AE8D6A8}" type="presParOf" srcId="{2D81E6EE-055A-4DFC-B1A7-70C8FC90CB71}" destId="{CE215D56-E400-4826-8D2E-CB2B737D2C04}" srcOrd="7" destOrd="0" presId="urn:microsoft.com/office/officeart/2008/layout/HalfCircleOrganizationChart"/>
    <dgm:cxn modelId="{A8D6E54F-A5C4-4887-9288-CB063908EB85}" type="presParOf" srcId="{CE215D56-E400-4826-8D2E-CB2B737D2C04}" destId="{41C2F784-C8CB-44D1-AB58-11ADFF8282EB}" srcOrd="0" destOrd="0" presId="urn:microsoft.com/office/officeart/2008/layout/HalfCircleOrganizationChart"/>
    <dgm:cxn modelId="{F491AEE4-BD9A-4789-B2A9-4535CF19D05D}" type="presParOf" srcId="{41C2F784-C8CB-44D1-AB58-11ADFF8282EB}" destId="{EEE40820-99B1-4557-BBF9-C6679344B8C7}" srcOrd="0" destOrd="0" presId="urn:microsoft.com/office/officeart/2008/layout/HalfCircleOrganizationChart"/>
    <dgm:cxn modelId="{0829FE55-846A-4A36-ABFF-0ECC78221825}" type="presParOf" srcId="{41C2F784-C8CB-44D1-AB58-11ADFF8282EB}" destId="{F557784B-2B19-4BCB-AC23-E5679491BCFA}" srcOrd="1" destOrd="0" presId="urn:microsoft.com/office/officeart/2008/layout/HalfCircleOrganizationChart"/>
    <dgm:cxn modelId="{C0BD8705-0948-4D34-8DD7-81D6F1A8CAFE}" type="presParOf" srcId="{41C2F784-C8CB-44D1-AB58-11ADFF8282EB}" destId="{606E40BF-DE46-494A-9871-3DDA9A9A6C05}" srcOrd="2" destOrd="0" presId="urn:microsoft.com/office/officeart/2008/layout/HalfCircleOrganizationChart"/>
    <dgm:cxn modelId="{E197CB2A-4A7F-470E-AE30-6102F5A21D8A}" type="presParOf" srcId="{41C2F784-C8CB-44D1-AB58-11ADFF8282EB}" destId="{5256CC8A-A7E3-4CC8-9450-A172E1BCE0D3}" srcOrd="3" destOrd="0" presId="urn:microsoft.com/office/officeart/2008/layout/HalfCircleOrganizationChart"/>
    <dgm:cxn modelId="{4AFF2124-F85A-478F-8C5C-388603A17E61}" type="presParOf" srcId="{CE215D56-E400-4826-8D2E-CB2B737D2C04}" destId="{73DA8BB3-5B8F-4025-A52E-AC74A4153679}" srcOrd="1" destOrd="0" presId="urn:microsoft.com/office/officeart/2008/layout/HalfCircleOrganizationChart"/>
    <dgm:cxn modelId="{874CB533-9B6E-4075-80A1-1562AE8A76CD}" type="presParOf" srcId="{CE215D56-E400-4826-8D2E-CB2B737D2C04}" destId="{F020AEC7-BF98-498F-841C-8092E57215FE}" srcOrd="2" destOrd="0" presId="urn:microsoft.com/office/officeart/2008/layout/HalfCircleOrganizationChart"/>
    <dgm:cxn modelId="{5D5456BC-D335-4F07-8B5A-9126B97F6E69}" type="presParOf" srcId="{12BC5354-624F-41E8-8958-BE5A06E71CB1}" destId="{40E1189F-F1ED-45A7-927F-51E2B300D920}"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950423D-0758-4710-B29E-193C2A84D8D1}"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fr-FR"/>
        </a:p>
      </dgm:t>
    </dgm:pt>
    <dgm:pt modelId="{C316351C-A280-4663-B65A-FF7F24CD0E41}">
      <dgm:prSet phldrT="[Texte]"/>
      <dgm:spPr/>
      <dgm:t>
        <a:bodyPr/>
        <a:lstStyle/>
        <a:p>
          <a:r>
            <a:rPr lang="fr-FR" dirty="0"/>
            <a:t>Identification </a:t>
          </a:r>
        </a:p>
      </dgm:t>
    </dgm:pt>
    <dgm:pt modelId="{18D81001-3867-4686-A068-1AB458CB1EB6}" type="parTrans" cxnId="{A09E302E-24A4-41E4-BEDE-1F3C21DB6365}">
      <dgm:prSet/>
      <dgm:spPr/>
      <dgm:t>
        <a:bodyPr/>
        <a:lstStyle/>
        <a:p>
          <a:endParaRPr lang="fr-FR"/>
        </a:p>
      </dgm:t>
    </dgm:pt>
    <dgm:pt modelId="{D10AE0DB-4671-4EA1-A63F-A275D2ACF7BB}" type="sibTrans" cxnId="{A09E302E-24A4-41E4-BEDE-1F3C21DB6365}">
      <dgm:prSet/>
      <dgm:spPr/>
      <dgm:t>
        <a:bodyPr/>
        <a:lstStyle/>
        <a:p>
          <a:endParaRPr lang="fr-FR"/>
        </a:p>
      </dgm:t>
    </dgm:pt>
    <dgm:pt modelId="{F14840B3-F662-4FB9-86C1-4F4051C0C4FC}">
      <dgm:prSet phldrT="[Texte]"/>
      <dgm:spPr/>
      <dgm:t>
        <a:bodyPr/>
        <a:lstStyle/>
        <a:p>
          <a:r>
            <a:rPr lang="fr-FR" dirty="0"/>
            <a:t>Formation </a:t>
          </a:r>
        </a:p>
      </dgm:t>
    </dgm:pt>
    <dgm:pt modelId="{A30E0A83-F7AC-4680-B417-2DC271367D71}" type="parTrans" cxnId="{5915ACD6-FE6C-4E36-B73E-D0677D5510A8}">
      <dgm:prSet/>
      <dgm:spPr/>
      <dgm:t>
        <a:bodyPr/>
        <a:lstStyle/>
        <a:p>
          <a:endParaRPr lang="fr-FR"/>
        </a:p>
      </dgm:t>
    </dgm:pt>
    <dgm:pt modelId="{2DB22B6C-279E-49F2-B762-6BDF0839F29A}" type="sibTrans" cxnId="{5915ACD6-FE6C-4E36-B73E-D0677D5510A8}">
      <dgm:prSet/>
      <dgm:spPr/>
      <dgm:t>
        <a:bodyPr/>
        <a:lstStyle/>
        <a:p>
          <a:endParaRPr lang="fr-FR"/>
        </a:p>
      </dgm:t>
    </dgm:pt>
    <dgm:pt modelId="{03929700-1B12-43CD-A6A7-56B2B5A256DF}">
      <dgm:prSet phldrT="[Texte]"/>
      <dgm:spPr/>
      <dgm:t>
        <a:bodyPr/>
        <a:lstStyle/>
        <a:p>
          <a:r>
            <a:rPr lang="fr-FR" dirty="0"/>
            <a:t>Communication </a:t>
          </a:r>
        </a:p>
      </dgm:t>
    </dgm:pt>
    <dgm:pt modelId="{3BB1747A-801D-4E3B-9F8C-D855D7B9CBC5}" type="parTrans" cxnId="{AD6E8721-2751-42D6-BE52-39803C755707}">
      <dgm:prSet/>
      <dgm:spPr/>
      <dgm:t>
        <a:bodyPr/>
        <a:lstStyle/>
        <a:p>
          <a:endParaRPr lang="fr-FR"/>
        </a:p>
      </dgm:t>
    </dgm:pt>
    <dgm:pt modelId="{ACB04DEA-1145-46CA-9296-3E043D78C722}" type="sibTrans" cxnId="{AD6E8721-2751-42D6-BE52-39803C755707}">
      <dgm:prSet/>
      <dgm:spPr/>
      <dgm:t>
        <a:bodyPr/>
        <a:lstStyle/>
        <a:p>
          <a:endParaRPr lang="fr-FR"/>
        </a:p>
      </dgm:t>
    </dgm:pt>
    <dgm:pt modelId="{BBB7E4AF-7A09-4D52-B26B-3C56DF534E63}">
      <dgm:prSet phldrT="[Texte]"/>
      <dgm:spPr/>
      <dgm:t>
        <a:bodyPr/>
        <a:lstStyle/>
        <a:p>
          <a:r>
            <a:rPr lang="fr-FR" dirty="0"/>
            <a:t>Finances </a:t>
          </a:r>
        </a:p>
      </dgm:t>
    </dgm:pt>
    <dgm:pt modelId="{E8A89E7F-A922-4247-9855-4D420DB52A60}" type="parTrans" cxnId="{AC61596D-4832-4120-AA9E-25B126BDD0E6}">
      <dgm:prSet/>
      <dgm:spPr/>
      <dgm:t>
        <a:bodyPr/>
        <a:lstStyle/>
        <a:p>
          <a:endParaRPr lang="fr-FR"/>
        </a:p>
      </dgm:t>
    </dgm:pt>
    <dgm:pt modelId="{4AA66876-8C6B-4A3C-AC94-0770EC32FABE}" type="sibTrans" cxnId="{AC61596D-4832-4120-AA9E-25B126BDD0E6}">
      <dgm:prSet/>
      <dgm:spPr/>
      <dgm:t>
        <a:bodyPr/>
        <a:lstStyle/>
        <a:p>
          <a:endParaRPr lang="fr-FR"/>
        </a:p>
      </dgm:t>
    </dgm:pt>
    <dgm:pt modelId="{E8F8B8A6-FB8D-4F1C-A9D5-472780DF8E8B}">
      <dgm:prSet phldrT="[Texte]"/>
      <dgm:spPr/>
      <dgm:t>
        <a:bodyPr/>
        <a:lstStyle/>
        <a:p>
          <a:r>
            <a:rPr lang="fr-FR" dirty="0"/>
            <a:t>Préservation </a:t>
          </a:r>
        </a:p>
      </dgm:t>
    </dgm:pt>
    <dgm:pt modelId="{1F4D32C9-7770-4267-A72B-6BAB81D0E50A}" type="parTrans" cxnId="{95799884-4A3C-4649-BBC7-C728E34BC043}">
      <dgm:prSet/>
      <dgm:spPr/>
      <dgm:t>
        <a:bodyPr/>
        <a:lstStyle/>
        <a:p>
          <a:endParaRPr lang="fr-FR"/>
        </a:p>
      </dgm:t>
    </dgm:pt>
    <dgm:pt modelId="{BD9F069F-2508-40E5-9D3F-0B429EB9545B}" type="sibTrans" cxnId="{95799884-4A3C-4649-BBC7-C728E34BC043}">
      <dgm:prSet/>
      <dgm:spPr/>
      <dgm:t>
        <a:bodyPr/>
        <a:lstStyle/>
        <a:p>
          <a:endParaRPr lang="fr-FR"/>
        </a:p>
      </dgm:t>
    </dgm:pt>
    <dgm:pt modelId="{C3A21C2A-0C23-449A-AA4C-BED5EB6AFAD2}">
      <dgm:prSet phldrT="[Texte]"/>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fr-FR" dirty="0"/>
            <a:t>Célébration  des entrepreneurs et autonomisation</a:t>
          </a:r>
        </a:p>
        <a:p>
          <a:pPr marL="0" lvl="0" defTabSz="800100">
            <a:lnSpc>
              <a:spcPct val="90000"/>
            </a:lnSpc>
            <a:spcBef>
              <a:spcPct val="0"/>
            </a:spcBef>
            <a:spcAft>
              <a:spcPct val="35000"/>
            </a:spcAft>
            <a:buNone/>
          </a:pPr>
          <a:endParaRPr lang="fr-FR" dirty="0"/>
        </a:p>
      </dgm:t>
    </dgm:pt>
    <dgm:pt modelId="{02D4AAEC-568E-49E3-A9D9-70FB9788066E}" type="parTrans" cxnId="{1FD2AA00-A7D1-4BB1-950F-E2E29239D341}">
      <dgm:prSet/>
      <dgm:spPr/>
      <dgm:t>
        <a:bodyPr/>
        <a:lstStyle/>
        <a:p>
          <a:endParaRPr lang="fr-FR"/>
        </a:p>
      </dgm:t>
    </dgm:pt>
    <dgm:pt modelId="{E3214FB9-A545-4AF9-80CE-02DC05EA6507}" type="sibTrans" cxnId="{1FD2AA00-A7D1-4BB1-950F-E2E29239D341}">
      <dgm:prSet/>
      <dgm:spPr/>
      <dgm:t>
        <a:bodyPr/>
        <a:lstStyle/>
        <a:p>
          <a:endParaRPr lang="fr-FR"/>
        </a:p>
      </dgm:t>
    </dgm:pt>
    <dgm:pt modelId="{E6F7F793-DFFE-4424-A749-EC8F2D06F375}" type="pres">
      <dgm:prSet presAssocID="{6950423D-0758-4710-B29E-193C2A84D8D1}" presName="linear" presStyleCnt="0">
        <dgm:presLayoutVars>
          <dgm:dir/>
          <dgm:animLvl val="lvl"/>
          <dgm:resizeHandles val="exact"/>
        </dgm:presLayoutVars>
      </dgm:prSet>
      <dgm:spPr/>
    </dgm:pt>
    <dgm:pt modelId="{5192E7FD-B7C4-47F5-985F-E858BA061D15}" type="pres">
      <dgm:prSet presAssocID="{C316351C-A280-4663-B65A-FF7F24CD0E41}" presName="parentLin" presStyleCnt="0"/>
      <dgm:spPr/>
    </dgm:pt>
    <dgm:pt modelId="{EBD8EA5A-2C93-4A52-8480-3264CA41B5E5}" type="pres">
      <dgm:prSet presAssocID="{C316351C-A280-4663-B65A-FF7F24CD0E41}" presName="parentLeftMargin" presStyleLbl="node1" presStyleIdx="0" presStyleCnt="6"/>
      <dgm:spPr/>
    </dgm:pt>
    <dgm:pt modelId="{5BBEE271-A3A4-46AA-9155-BDFC540AFBB5}" type="pres">
      <dgm:prSet presAssocID="{C316351C-A280-4663-B65A-FF7F24CD0E41}" presName="parentText" presStyleLbl="node1" presStyleIdx="0" presStyleCnt="6">
        <dgm:presLayoutVars>
          <dgm:chMax val="0"/>
          <dgm:bulletEnabled val="1"/>
        </dgm:presLayoutVars>
      </dgm:prSet>
      <dgm:spPr/>
    </dgm:pt>
    <dgm:pt modelId="{BBAD456B-CBBB-45C5-9589-E2152BC4AF04}" type="pres">
      <dgm:prSet presAssocID="{C316351C-A280-4663-B65A-FF7F24CD0E41}" presName="negativeSpace" presStyleCnt="0"/>
      <dgm:spPr/>
    </dgm:pt>
    <dgm:pt modelId="{25FD7FB1-A701-4B6B-AC57-843A27968413}" type="pres">
      <dgm:prSet presAssocID="{C316351C-A280-4663-B65A-FF7F24CD0E41}" presName="childText" presStyleLbl="conFgAcc1" presStyleIdx="0" presStyleCnt="6">
        <dgm:presLayoutVars>
          <dgm:bulletEnabled val="1"/>
        </dgm:presLayoutVars>
      </dgm:prSet>
      <dgm:spPr/>
    </dgm:pt>
    <dgm:pt modelId="{DF0AEB8A-A178-4E44-9530-89097720234B}" type="pres">
      <dgm:prSet presAssocID="{D10AE0DB-4671-4EA1-A63F-A275D2ACF7BB}" presName="spaceBetweenRectangles" presStyleCnt="0"/>
      <dgm:spPr/>
    </dgm:pt>
    <dgm:pt modelId="{346D3792-DAB5-416F-B015-F69F365CA012}" type="pres">
      <dgm:prSet presAssocID="{F14840B3-F662-4FB9-86C1-4F4051C0C4FC}" presName="parentLin" presStyleCnt="0"/>
      <dgm:spPr/>
    </dgm:pt>
    <dgm:pt modelId="{5C1C56CD-6C32-43EB-9FFD-4E9010CDA3FB}" type="pres">
      <dgm:prSet presAssocID="{F14840B3-F662-4FB9-86C1-4F4051C0C4FC}" presName="parentLeftMargin" presStyleLbl="node1" presStyleIdx="0" presStyleCnt="6"/>
      <dgm:spPr/>
    </dgm:pt>
    <dgm:pt modelId="{25E5EAC0-B923-4AB0-9905-8CC03CDA6A8F}" type="pres">
      <dgm:prSet presAssocID="{F14840B3-F662-4FB9-86C1-4F4051C0C4FC}" presName="parentText" presStyleLbl="node1" presStyleIdx="1" presStyleCnt="6">
        <dgm:presLayoutVars>
          <dgm:chMax val="0"/>
          <dgm:bulletEnabled val="1"/>
        </dgm:presLayoutVars>
      </dgm:prSet>
      <dgm:spPr/>
    </dgm:pt>
    <dgm:pt modelId="{B9FE13E0-F2FB-4BA3-A6BA-1241C0A1E364}" type="pres">
      <dgm:prSet presAssocID="{F14840B3-F662-4FB9-86C1-4F4051C0C4FC}" presName="negativeSpace" presStyleCnt="0"/>
      <dgm:spPr/>
    </dgm:pt>
    <dgm:pt modelId="{F7B511FB-DA92-492E-808B-6AB305081387}" type="pres">
      <dgm:prSet presAssocID="{F14840B3-F662-4FB9-86C1-4F4051C0C4FC}" presName="childText" presStyleLbl="conFgAcc1" presStyleIdx="1" presStyleCnt="6">
        <dgm:presLayoutVars>
          <dgm:bulletEnabled val="1"/>
        </dgm:presLayoutVars>
      </dgm:prSet>
      <dgm:spPr/>
    </dgm:pt>
    <dgm:pt modelId="{45FE15A9-8704-4330-A885-65159491790E}" type="pres">
      <dgm:prSet presAssocID="{2DB22B6C-279E-49F2-B762-6BDF0839F29A}" presName="spaceBetweenRectangles" presStyleCnt="0"/>
      <dgm:spPr/>
    </dgm:pt>
    <dgm:pt modelId="{539CB0D2-CDDB-42DC-B78F-15059B21C7AE}" type="pres">
      <dgm:prSet presAssocID="{03929700-1B12-43CD-A6A7-56B2B5A256DF}" presName="parentLin" presStyleCnt="0"/>
      <dgm:spPr/>
    </dgm:pt>
    <dgm:pt modelId="{FFEBD77C-66CC-4C78-A74F-E49736C119FB}" type="pres">
      <dgm:prSet presAssocID="{03929700-1B12-43CD-A6A7-56B2B5A256DF}" presName="parentLeftMargin" presStyleLbl="node1" presStyleIdx="1" presStyleCnt="6"/>
      <dgm:spPr/>
    </dgm:pt>
    <dgm:pt modelId="{3D11483C-246C-4071-B1E4-3B9850B80FE9}" type="pres">
      <dgm:prSet presAssocID="{03929700-1B12-43CD-A6A7-56B2B5A256DF}" presName="parentText" presStyleLbl="node1" presStyleIdx="2" presStyleCnt="6">
        <dgm:presLayoutVars>
          <dgm:chMax val="0"/>
          <dgm:bulletEnabled val="1"/>
        </dgm:presLayoutVars>
      </dgm:prSet>
      <dgm:spPr/>
    </dgm:pt>
    <dgm:pt modelId="{05CF3D7B-07CC-43A5-8D94-7FCA91FF290E}" type="pres">
      <dgm:prSet presAssocID="{03929700-1B12-43CD-A6A7-56B2B5A256DF}" presName="negativeSpace" presStyleCnt="0"/>
      <dgm:spPr/>
    </dgm:pt>
    <dgm:pt modelId="{6C8DE7BC-F136-47C2-A25E-6B83F7BC06C7}" type="pres">
      <dgm:prSet presAssocID="{03929700-1B12-43CD-A6A7-56B2B5A256DF}" presName="childText" presStyleLbl="conFgAcc1" presStyleIdx="2" presStyleCnt="6">
        <dgm:presLayoutVars>
          <dgm:bulletEnabled val="1"/>
        </dgm:presLayoutVars>
      </dgm:prSet>
      <dgm:spPr/>
    </dgm:pt>
    <dgm:pt modelId="{5B84A831-3B10-4CAB-B908-8D1822E02E27}" type="pres">
      <dgm:prSet presAssocID="{ACB04DEA-1145-46CA-9296-3E043D78C722}" presName="spaceBetweenRectangles" presStyleCnt="0"/>
      <dgm:spPr/>
    </dgm:pt>
    <dgm:pt modelId="{0E56A822-B356-42EE-9EE9-516F1534A5C0}" type="pres">
      <dgm:prSet presAssocID="{BBB7E4AF-7A09-4D52-B26B-3C56DF534E63}" presName="parentLin" presStyleCnt="0"/>
      <dgm:spPr/>
    </dgm:pt>
    <dgm:pt modelId="{28D0BC08-AEDA-4E72-AB11-8AB00F852A81}" type="pres">
      <dgm:prSet presAssocID="{BBB7E4AF-7A09-4D52-B26B-3C56DF534E63}" presName="parentLeftMargin" presStyleLbl="node1" presStyleIdx="2" presStyleCnt="6"/>
      <dgm:spPr/>
    </dgm:pt>
    <dgm:pt modelId="{C105B7F3-F8BB-4A67-BFDD-8352CB1996EC}" type="pres">
      <dgm:prSet presAssocID="{BBB7E4AF-7A09-4D52-B26B-3C56DF534E63}" presName="parentText" presStyleLbl="node1" presStyleIdx="3" presStyleCnt="6">
        <dgm:presLayoutVars>
          <dgm:chMax val="0"/>
          <dgm:bulletEnabled val="1"/>
        </dgm:presLayoutVars>
      </dgm:prSet>
      <dgm:spPr/>
    </dgm:pt>
    <dgm:pt modelId="{9F1FD77F-C936-4747-848A-86AA65EE4079}" type="pres">
      <dgm:prSet presAssocID="{BBB7E4AF-7A09-4D52-B26B-3C56DF534E63}" presName="negativeSpace" presStyleCnt="0"/>
      <dgm:spPr/>
    </dgm:pt>
    <dgm:pt modelId="{C640697B-ECE7-46E0-A786-D15FCEE3F961}" type="pres">
      <dgm:prSet presAssocID="{BBB7E4AF-7A09-4D52-B26B-3C56DF534E63}" presName="childText" presStyleLbl="conFgAcc1" presStyleIdx="3" presStyleCnt="6">
        <dgm:presLayoutVars>
          <dgm:bulletEnabled val="1"/>
        </dgm:presLayoutVars>
      </dgm:prSet>
      <dgm:spPr/>
    </dgm:pt>
    <dgm:pt modelId="{54EAC0ED-829A-4856-A40E-8F3830AAD51E}" type="pres">
      <dgm:prSet presAssocID="{4AA66876-8C6B-4A3C-AC94-0770EC32FABE}" presName="spaceBetweenRectangles" presStyleCnt="0"/>
      <dgm:spPr/>
    </dgm:pt>
    <dgm:pt modelId="{A6751B94-F1BB-4786-9FB8-694AC6E64A0D}" type="pres">
      <dgm:prSet presAssocID="{E8F8B8A6-FB8D-4F1C-A9D5-472780DF8E8B}" presName="parentLin" presStyleCnt="0"/>
      <dgm:spPr/>
    </dgm:pt>
    <dgm:pt modelId="{8395A518-1AB5-435E-A8E2-63D27ABFECD5}" type="pres">
      <dgm:prSet presAssocID="{E8F8B8A6-FB8D-4F1C-A9D5-472780DF8E8B}" presName="parentLeftMargin" presStyleLbl="node1" presStyleIdx="3" presStyleCnt="6"/>
      <dgm:spPr/>
    </dgm:pt>
    <dgm:pt modelId="{48349F95-FE20-4EE3-A339-1E3876C5CDA0}" type="pres">
      <dgm:prSet presAssocID="{E8F8B8A6-FB8D-4F1C-A9D5-472780DF8E8B}" presName="parentText" presStyleLbl="node1" presStyleIdx="4" presStyleCnt="6">
        <dgm:presLayoutVars>
          <dgm:chMax val="0"/>
          <dgm:bulletEnabled val="1"/>
        </dgm:presLayoutVars>
      </dgm:prSet>
      <dgm:spPr/>
    </dgm:pt>
    <dgm:pt modelId="{4554DD54-66B4-4B1F-9BE1-A28289185776}" type="pres">
      <dgm:prSet presAssocID="{E8F8B8A6-FB8D-4F1C-A9D5-472780DF8E8B}" presName="negativeSpace" presStyleCnt="0"/>
      <dgm:spPr/>
    </dgm:pt>
    <dgm:pt modelId="{6A656EA4-CB4C-4457-B44D-BE0D55333A8E}" type="pres">
      <dgm:prSet presAssocID="{E8F8B8A6-FB8D-4F1C-A9D5-472780DF8E8B}" presName="childText" presStyleLbl="conFgAcc1" presStyleIdx="4" presStyleCnt="6">
        <dgm:presLayoutVars>
          <dgm:bulletEnabled val="1"/>
        </dgm:presLayoutVars>
      </dgm:prSet>
      <dgm:spPr/>
    </dgm:pt>
    <dgm:pt modelId="{3528BF15-0812-41AB-AF80-666F0A54E838}" type="pres">
      <dgm:prSet presAssocID="{BD9F069F-2508-40E5-9D3F-0B429EB9545B}" presName="spaceBetweenRectangles" presStyleCnt="0"/>
      <dgm:spPr/>
    </dgm:pt>
    <dgm:pt modelId="{E13BAD0E-0F99-417E-8199-08646440DEF7}" type="pres">
      <dgm:prSet presAssocID="{C3A21C2A-0C23-449A-AA4C-BED5EB6AFAD2}" presName="parentLin" presStyleCnt="0"/>
      <dgm:spPr/>
    </dgm:pt>
    <dgm:pt modelId="{72E91156-6C98-4212-8D2F-2E80DD33535F}" type="pres">
      <dgm:prSet presAssocID="{C3A21C2A-0C23-449A-AA4C-BED5EB6AFAD2}" presName="parentLeftMargin" presStyleLbl="node1" presStyleIdx="4" presStyleCnt="6"/>
      <dgm:spPr/>
    </dgm:pt>
    <dgm:pt modelId="{95D0488B-3A8C-4448-8403-973F5A14164C}" type="pres">
      <dgm:prSet presAssocID="{C3A21C2A-0C23-449A-AA4C-BED5EB6AFAD2}" presName="parentText" presStyleLbl="node1" presStyleIdx="5" presStyleCnt="6">
        <dgm:presLayoutVars>
          <dgm:chMax val="0"/>
          <dgm:bulletEnabled val="1"/>
        </dgm:presLayoutVars>
      </dgm:prSet>
      <dgm:spPr/>
    </dgm:pt>
    <dgm:pt modelId="{1BEA1734-7E07-4139-A70B-CF98645FA2BA}" type="pres">
      <dgm:prSet presAssocID="{C3A21C2A-0C23-449A-AA4C-BED5EB6AFAD2}" presName="negativeSpace" presStyleCnt="0"/>
      <dgm:spPr/>
    </dgm:pt>
    <dgm:pt modelId="{DEA20D24-72BE-4DD0-9CAF-57258D546076}" type="pres">
      <dgm:prSet presAssocID="{C3A21C2A-0C23-449A-AA4C-BED5EB6AFAD2}" presName="childText" presStyleLbl="conFgAcc1" presStyleIdx="5" presStyleCnt="6">
        <dgm:presLayoutVars>
          <dgm:bulletEnabled val="1"/>
        </dgm:presLayoutVars>
      </dgm:prSet>
      <dgm:spPr/>
    </dgm:pt>
  </dgm:ptLst>
  <dgm:cxnLst>
    <dgm:cxn modelId="{1FD2AA00-A7D1-4BB1-950F-E2E29239D341}" srcId="{6950423D-0758-4710-B29E-193C2A84D8D1}" destId="{C3A21C2A-0C23-449A-AA4C-BED5EB6AFAD2}" srcOrd="5" destOrd="0" parTransId="{02D4AAEC-568E-49E3-A9D9-70FB9788066E}" sibTransId="{E3214FB9-A545-4AF9-80CE-02DC05EA6507}"/>
    <dgm:cxn modelId="{5EEB5D0B-8B07-4C40-8B47-470BB484ACE0}" type="presOf" srcId="{BBB7E4AF-7A09-4D52-B26B-3C56DF534E63}" destId="{C105B7F3-F8BB-4A67-BFDD-8352CB1996EC}" srcOrd="1" destOrd="0" presId="urn:microsoft.com/office/officeart/2005/8/layout/list1"/>
    <dgm:cxn modelId="{0882C914-C8EA-4961-801A-B7BC87D0B846}" type="presOf" srcId="{C3A21C2A-0C23-449A-AA4C-BED5EB6AFAD2}" destId="{72E91156-6C98-4212-8D2F-2E80DD33535F}" srcOrd="0" destOrd="0" presId="urn:microsoft.com/office/officeart/2005/8/layout/list1"/>
    <dgm:cxn modelId="{E218701F-8DC7-44DB-8457-2F0CEDA6636C}" type="presOf" srcId="{E8F8B8A6-FB8D-4F1C-A9D5-472780DF8E8B}" destId="{48349F95-FE20-4EE3-A339-1E3876C5CDA0}" srcOrd="1" destOrd="0" presId="urn:microsoft.com/office/officeart/2005/8/layout/list1"/>
    <dgm:cxn modelId="{AD6E8721-2751-42D6-BE52-39803C755707}" srcId="{6950423D-0758-4710-B29E-193C2A84D8D1}" destId="{03929700-1B12-43CD-A6A7-56B2B5A256DF}" srcOrd="2" destOrd="0" parTransId="{3BB1747A-801D-4E3B-9F8C-D855D7B9CBC5}" sibTransId="{ACB04DEA-1145-46CA-9296-3E043D78C722}"/>
    <dgm:cxn modelId="{A09E302E-24A4-41E4-BEDE-1F3C21DB6365}" srcId="{6950423D-0758-4710-B29E-193C2A84D8D1}" destId="{C316351C-A280-4663-B65A-FF7F24CD0E41}" srcOrd="0" destOrd="0" parTransId="{18D81001-3867-4686-A068-1AB458CB1EB6}" sibTransId="{D10AE0DB-4671-4EA1-A63F-A275D2ACF7BB}"/>
    <dgm:cxn modelId="{B5FCEC6A-769A-4B73-8656-65CA70E8D065}" type="presOf" srcId="{E8F8B8A6-FB8D-4F1C-A9D5-472780DF8E8B}" destId="{8395A518-1AB5-435E-A8E2-63D27ABFECD5}" srcOrd="0" destOrd="0" presId="urn:microsoft.com/office/officeart/2005/8/layout/list1"/>
    <dgm:cxn modelId="{AC61596D-4832-4120-AA9E-25B126BDD0E6}" srcId="{6950423D-0758-4710-B29E-193C2A84D8D1}" destId="{BBB7E4AF-7A09-4D52-B26B-3C56DF534E63}" srcOrd="3" destOrd="0" parTransId="{E8A89E7F-A922-4247-9855-4D420DB52A60}" sibTransId="{4AA66876-8C6B-4A3C-AC94-0770EC32FABE}"/>
    <dgm:cxn modelId="{4A729455-99C2-4127-835E-B5366202B092}" type="presOf" srcId="{03929700-1B12-43CD-A6A7-56B2B5A256DF}" destId="{FFEBD77C-66CC-4C78-A74F-E49736C119FB}" srcOrd="0" destOrd="0" presId="urn:microsoft.com/office/officeart/2005/8/layout/list1"/>
    <dgm:cxn modelId="{1698C982-6CB6-42F9-BAE3-8EB46F1B12B1}" type="presOf" srcId="{6950423D-0758-4710-B29E-193C2A84D8D1}" destId="{E6F7F793-DFFE-4424-A749-EC8F2D06F375}" srcOrd="0" destOrd="0" presId="urn:microsoft.com/office/officeart/2005/8/layout/list1"/>
    <dgm:cxn modelId="{EEE48F83-98ED-4BC2-BAF3-E07DEC3A6CDF}" type="presOf" srcId="{F14840B3-F662-4FB9-86C1-4F4051C0C4FC}" destId="{5C1C56CD-6C32-43EB-9FFD-4E9010CDA3FB}" srcOrd="0" destOrd="0" presId="urn:microsoft.com/office/officeart/2005/8/layout/list1"/>
    <dgm:cxn modelId="{95799884-4A3C-4649-BBC7-C728E34BC043}" srcId="{6950423D-0758-4710-B29E-193C2A84D8D1}" destId="{E8F8B8A6-FB8D-4F1C-A9D5-472780DF8E8B}" srcOrd="4" destOrd="0" parTransId="{1F4D32C9-7770-4267-A72B-6BAB81D0E50A}" sibTransId="{BD9F069F-2508-40E5-9D3F-0B429EB9545B}"/>
    <dgm:cxn modelId="{D4DC649D-AAB6-4A53-B2BE-25F87E1C892D}" type="presOf" srcId="{C3A21C2A-0C23-449A-AA4C-BED5EB6AFAD2}" destId="{95D0488B-3A8C-4448-8403-973F5A14164C}" srcOrd="1" destOrd="0" presId="urn:microsoft.com/office/officeart/2005/8/layout/list1"/>
    <dgm:cxn modelId="{8A38BCAB-3AC9-4F13-BC92-2C436E164222}" type="presOf" srcId="{03929700-1B12-43CD-A6A7-56B2B5A256DF}" destId="{3D11483C-246C-4071-B1E4-3B9850B80FE9}" srcOrd="1" destOrd="0" presId="urn:microsoft.com/office/officeart/2005/8/layout/list1"/>
    <dgm:cxn modelId="{9750F2BA-5E55-4009-A17A-687CD8EA3C9E}" type="presOf" srcId="{BBB7E4AF-7A09-4D52-B26B-3C56DF534E63}" destId="{28D0BC08-AEDA-4E72-AB11-8AB00F852A81}" srcOrd="0" destOrd="0" presId="urn:microsoft.com/office/officeart/2005/8/layout/list1"/>
    <dgm:cxn modelId="{3E4B4DC4-0C75-4CD6-893F-9BEBB946B29E}" type="presOf" srcId="{C316351C-A280-4663-B65A-FF7F24CD0E41}" destId="{EBD8EA5A-2C93-4A52-8480-3264CA41B5E5}" srcOrd="0" destOrd="0" presId="urn:microsoft.com/office/officeart/2005/8/layout/list1"/>
    <dgm:cxn modelId="{5915ACD6-FE6C-4E36-B73E-D0677D5510A8}" srcId="{6950423D-0758-4710-B29E-193C2A84D8D1}" destId="{F14840B3-F662-4FB9-86C1-4F4051C0C4FC}" srcOrd="1" destOrd="0" parTransId="{A30E0A83-F7AC-4680-B417-2DC271367D71}" sibTransId="{2DB22B6C-279E-49F2-B762-6BDF0839F29A}"/>
    <dgm:cxn modelId="{79F6E7E2-CB36-4436-A146-8EDFDD423412}" type="presOf" srcId="{F14840B3-F662-4FB9-86C1-4F4051C0C4FC}" destId="{25E5EAC0-B923-4AB0-9905-8CC03CDA6A8F}" srcOrd="1" destOrd="0" presId="urn:microsoft.com/office/officeart/2005/8/layout/list1"/>
    <dgm:cxn modelId="{565273EB-A80F-4EA0-BD56-784C9332D182}" type="presOf" srcId="{C316351C-A280-4663-B65A-FF7F24CD0E41}" destId="{5BBEE271-A3A4-46AA-9155-BDFC540AFBB5}" srcOrd="1" destOrd="0" presId="urn:microsoft.com/office/officeart/2005/8/layout/list1"/>
    <dgm:cxn modelId="{9E984CD4-7D19-4486-AE9E-F5467A029904}" type="presParOf" srcId="{E6F7F793-DFFE-4424-A749-EC8F2D06F375}" destId="{5192E7FD-B7C4-47F5-985F-E858BA061D15}" srcOrd="0" destOrd="0" presId="urn:microsoft.com/office/officeart/2005/8/layout/list1"/>
    <dgm:cxn modelId="{739066CE-3BCC-4C75-9BF6-E4F1D5DF8771}" type="presParOf" srcId="{5192E7FD-B7C4-47F5-985F-E858BA061D15}" destId="{EBD8EA5A-2C93-4A52-8480-3264CA41B5E5}" srcOrd="0" destOrd="0" presId="urn:microsoft.com/office/officeart/2005/8/layout/list1"/>
    <dgm:cxn modelId="{5B86E70F-2478-4FE3-8A82-206D56029151}" type="presParOf" srcId="{5192E7FD-B7C4-47F5-985F-E858BA061D15}" destId="{5BBEE271-A3A4-46AA-9155-BDFC540AFBB5}" srcOrd="1" destOrd="0" presId="urn:microsoft.com/office/officeart/2005/8/layout/list1"/>
    <dgm:cxn modelId="{A2F54CC4-9B9E-4E65-9758-FCE0FB62CE74}" type="presParOf" srcId="{E6F7F793-DFFE-4424-A749-EC8F2D06F375}" destId="{BBAD456B-CBBB-45C5-9589-E2152BC4AF04}" srcOrd="1" destOrd="0" presId="urn:microsoft.com/office/officeart/2005/8/layout/list1"/>
    <dgm:cxn modelId="{BDF66287-DFBA-4AD1-A52D-E5DBAFE0C85C}" type="presParOf" srcId="{E6F7F793-DFFE-4424-A749-EC8F2D06F375}" destId="{25FD7FB1-A701-4B6B-AC57-843A27968413}" srcOrd="2" destOrd="0" presId="urn:microsoft.com/office/officeart/2005/8/layout/list1"/>
    <dgm:cxn modelId="{6328F771-31B8-40BE-88A7-C845FB66D9F3}" type="presParOf" srcId="{E6F7F793-DFFE-4424-A749-EC8F2D06F375}" destId="{DF0AEB8A-A178-4E44-9530-89097720234B}" srcOrd="3" destOrd="0" presId="urn:microsoft.com/office/officeart/2005/8/layout/list1"/>
    <dgm:cxn modelId="{DA0A25ED-E20E-4DD4-BB7A-A550CED154FA}" type="presParOf" srcId="{E6F7F793-DFFE-4424-A749-EC8F2D06F375}" destId="{346D3792-DAB5-416F-B015-F69F365CA012}" srcOrd="4" destOrd="0" presId="urn:microsoft.com/office/officeart/2005/8/layout/list1"/>
    <dgm:cxn modelId="{940FAD2B-3AE1-4382-9395-4EC050BB71B8}" type="presParOf" srcId="{346D3792-DAB5-416F-B015-F69F365CA012}" destId="{5C1C56CD-6C32-43EB-9FFD-4E9010CDA3FB}" srcOrd="0" destOrd="0" presId="urn:microsoft.com/office/officeart/2005/8/layout/list1"/>
    <dgm:cxn modelId="{6E0CF775-EF92-4CB8-9AA8-8DC85E773BB2}" type="presParOf" srcId="{346D3792-DAB5-416F-B015-F69F365CA012}" destId="{25E5EAC0-B923-4AB0-9905-8CC03CDA6A8F}" srcOrd="1" destOrd="0" presId="urn:microsoft.com/office/officeart/2005/8/layout/list1"/>
    <dgm:cxn modelId="{139F2121-B73B-4961-9718-6E54350EC4EA}" type="presParOf" srcId="{E6F7F793-DFFE-4424-A749-EC8F2D06F375}" destId="{B9FE13E0-F2FB-4BA3-A6BA-1241C0A1E364}" srcOrd="5" destOrd="0" presId="urn:microsoft.com/office/officeart/2005/8/layout/list1"/>
    <dgm:cxn modelId="{F45826F6-F0B6-42F4-AAAC-C2F23640A441}" type="presParOf" srcId="{E6F7F793-DFFE-4424-A749-EC8F2D06F375}" destId="{F7B511FB-DA92-492E-808B-6AB305081387}" srcOrd="6" destOrd="0" presId="urn:microsoft.com/office/officeart/2005/8/layout/list1"/>
    <dgm:cxn modelId="{EA36C10E-B3D0-4C7F-A5C3-AFD13B6E1171}" type="presParOf" srcId="{E6F7F793-DFFE-4424-A749-EC8F2D06F375}" destId="{45FE15A9-8704-4330-A885-65159491790E}" srcOrd="7" destOrd="0" presId="urn:microsoft.com/office/officeart/2005/8/layout/list1"/>
    <dgm:cxn modelId="{48F4044C-6384-4DB3-8F22-84C85033051F}" type="presParOf" srcId="{E6F7F793-DFFE-4424-A749-EC8F2D06F375}" destId="{539CB0D2-CDDB-42DC-B78F-15059B21C7AE}" srcOrd="8" destOrd="0" presId="urn:microsoft.com/office/officeart/2005/8/layout/list1"/>
    <dgm:cxn modelId="{3406604C-5F05-4E0F-B248-B0408C34EFCA}" type="presParOf" srcId="{539CB0D2-CDDB-42DC-B78F-15059B21C7AE}" destId="{FFEBD77C-66CC-4C78-A74F-E49736C119FB}" srcOrd="0" destOrd="0" presId="urn:microsoft.com/office/officeart/2005/8/layout/list1"/>
    <dgm:cxn modelId="{A7F7E102-1AC5-4E6A-A153-6BEDBB47C4C8}" type="presParOf" srcId="{539CB0D2-CDDB-42DC-B78F-15059B21C7AE}" destId="{3D11483C-246C-4071-B1E4-3B9850B80FE9}" srcOrd="1" destOrd="0" presId="urn:microsoft.com/office/officeart/2005/8/layout/list1"/>
    <dgm:cxn modelId="{077464F9-DCB1-4E30-88C9-C93F23904805}" type="presParOf" srcId="{E6F7F793-DFFE-4424-A749-EC8F2D06F375}" destId="{05CF3D7B-07CC-43A5-8D94-7FCA91FF290E}" srcOrd="9" destOrd="0" presId="urn:microsoft.com/office/officeart/2005/8/layout/list1"/>
    <dgm:cxn modelId="{9693B4DA-C7E2-42CA-9078-3E0486E78946}" type="presParOf" srcId="{E6F7F793-DFFE-4424-A749-EC8F2D06F375}" destId="{6C8DE7BC-F136-47C2-A25E-6B83F7BC06C7}" srcOrd="10" destOrd="0" presId="urn:microsoft.com/office/officeart/2005/8/layout/list1"/>
    <dgm:cxn modelId="{947972ED-7A54-4E4F-A173-FA0F2458B760}" type="presParOf" srcId="{E6F7F793-DFFE-4424-A749-EC8F2D06F375}" destId="{5B84A831-3B10-4CAB-B908-8D1822E02E27}" srcOrd="11" destOrd="0" presId="urn:microsoft.com/office/officeart/2005/8/layout/list1"/>
    <dgm:cxn modelId="{A3E543D6-5DF6-428C-A1B1-0A36D8905FF4}" type="presParOf" srcId="{E6F7F793-DFFE-4424-A749-EC8F2D06F375}" destId="{0E56A822-B356-42EE-9EE9-516F1534A5C0}" srcOrd="12" destOrd="0" presId="urn:microsoft.com/office/officeart/2005/8/layout/list1"/>
    <dgm:cxn modelId="{FC27CD25-62A5-4053-9CB1-92CA7D269CD7}" type="presParOf" srcId="{0E56A822-B356-42EE-9EE9-516F1534A5C0}" destId="{28D0BC08-AEDA-4E72-AB11-8AB00F852A81}" srcOrd="0" destOrd="0" presId="urn:microsoft.com/office/officeart/2005/8/layout/list1"/>
    <dgm:cxn modelId="{7691CDBA-94EB-41FD-B3A8-0A63698FF16F}" type="presParOf" srcId="{0E56A822-B356-42EE-9EE9-516F1534A5C0}" destId="{C105B7F3-F8BB-4A67-BFDD-8352CB1996EC}" srcOrd="1" destOrd="0" presId="urn:microsoft.com/office/officeart/2005/8/layout/list1"/>
    <dgm:cxn modelId="{2B0F10B6-1650-4445-AE64-7465D7339384}" type="presParOf" srcId="{E6F7F793-DFFE-4424-A749-EC8F2D06F375}" destId="{9F1FD77F-C936-4747-848A-86AA65EE4079}" srcOrd="13" destOrd="0" presId="urn:microsoft.com/office/officeart/2005/8/layout/list1"/>
    <dgm:cxn modelId="{986D3914-954F-44F0-971B-8CCA94480D0D}" type="presParOf" srcId="{E6F7F793-DFFE-4424-A749-EC8F2D06F375}" destId="{C640697B-ECE7-46E0-A786-D15FCEE3F961}" srcOrd="14" destOrd="0" presId="urn:microsoft.com/office/officeart/2005/8/layout/list1"/>
    <dgm:cxn modelId="{E083448D-F304-453C-A46E-065181D07593}" type="presParOf" srcId="{E6F7F793-DFFE-4424-A749-EC8F2D06F375}" destId="{54EAC0ED-829A-4856-A40E-8F3830AAD51E}" srcOrd="15" destOrd="0" presId="urn:microsoft.com/office/officeart/2005/8/layout/list1"/>
    <dgm:cxn modelId="{A3943E9A-EA43-4A20-8577-4F159F299E19}" type="presParOf" srcId="{E6F7F793-DFFE-4424-A749-EC8F2D06F375}" destId="{A6751B94-F1BB-4786-9FB8-694AC6E64A0D}" srcOrd="16" destOrd="0" presId="urn:microsoft.com/office/officeart/2005/8/layout/list1"/>
    <dgm:cxn modelId="{D01D31EB-0836-4E59-B0C5-088593391CFC}" type="presParOf" srcId="{A6751B94-F1BB-4786-9FB8-694AC6E64A0D}" destId="{8395A518-1AB5-435E-A8E2-63D27ABFECD5}" srcOrd="0" destOrd="0" presId="urn:microsoft.com/office/officeart/2005/8/layout/list1"/>
    <dgm:cxn modelId="{38862DBD-98DA-48D3-9728-83652C0028D9}" type="presParOf" srcId="{A6751B94-F1BB-4786-9FB8-694AC6E64A0D}" destId="{48349F95-FE20-4EE3-A339-1E3876C5CDA0}" srcOrd="1" destOrd="0" presId="urn:microsoft.com/office/officeart/2005/8/layout/list1"/>
    <dgm:cxn modelId="{E53F48F9-D4F8-4DF7-97FE-9CF7621F2F01}" type="presParOf" srcId="{E6F7F793-DFFE-4424-A749-EC8F2D06F375}" destId="{4554DD54-66B4-4B1F-9BE1-A28289185776}" srcOrd="17" destOrd="0" presId="urn:microsoft.com/office/officeart/2005/8/layout/list1"/>
    <dgm:cxn modelId="{CCFFB1A6-5F2A-471B-B4AF-7F044A3DC44A}" type="presParOf" srcId="{E6F7F793-DFFE-4424-A749-EC8F2D06F375}" destId="{6A656EA4-CB4C-4457-B44D-BE0D55333A8E}" srcOrd="18" destOrd="0" presId="urn:microsoft.com/office/officeart/2005/8/layout/list1"/>
    <dgm:cxn modelId="{FE46F016-8AA2-4891-9286-825BEE015AA1}" type="presParOf" srcId="{E6F7F793-DFFE-4424-A749-EC8F2D06F375}" destId="{3528BF15-0812-41AB-AF80-666F0A54E838}" srcOrd="19" destOrd="0" presId="urn:microsoft.com/office/officeart/2005/8/layout/list1"/>
    <dgm:cxn modelId="{E675CB68-7A14-4063-9E5B-6E3B62BFCC1B}" type="presParOf" srcId="{E6F7F793-DFFE-4424-A749-EC8F2D06F375}" destId="{E13BAD0E-0F99-417E-8199-08646440DEF7}" srcOrd="20" destOrd="0" presId="urn:microsoft.com/office/officeart/2005/8/layout/list1"/>
    <dgm:cxn modelId="{0FCA6B3B-3186-4F2C-AAE5-0BE40C845FEE}" type="presParOf" srcId="{E13BAD0E-0F99-417E-8199-08646440DEF7}" destId="{72E91156-6C98-4212-8D2F-2E80DD33535F}" srcOrd="0" destOrd="0" presId="urn:microsoft.com/office/officeart/2005/8/layout/list1"/>
    <dgm:cxn modelId="{FCB5ED9E-3367-495E-BBCC-3ED1088AAB87}" type="presParOf" srcId="{E13BAD0E-0F99-417E-8199-08646440DEF7}" destId="{95D0488B-3A8C-4448-8403-973F5A14164C}" srcOrd="1" destOrd="0" presId="urn:microsoft.com/office/officeart/2005/8/layout/list1"/>
    <dgm:cxn modelId="{609D8DC1-F91B-4823-9095-A12D7BF581C5}" type="presParOf" srcId="{E6F7F793-DFFE-4424-A749-EC8F2D06F375}" destId="{1BEA1734-7E07-4139-A70B-CF98645FA2BA}" srcOrd="21" destOrd="0" presId="urn:microsoft.com/office/officeart/2005/8/layout/list1"/>
    <dgm:cxn modelId="{148FAF61-4DC6-4D57-B82A-BCED06595026}" type="presParOf" srcId="{E6F7F793-DFFE-4424-A749-EC8F2D06F375}" destId="{DEA20D24-72BE-4DD0-9CAF-57258D546076}"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950423D-0758-4710-B29E-193C2A84D8D1}"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fr-FR"/>
        </a:p>
      </dgm:t>
    </dgm:pt>
    <dgm:pt modelId="{C316351C-A280-4663-B65A-FF7F24CD0E41}">
      <dgm:prSet phldrT="[Texte]"/>
      <dgm:spPr/>
      <dgm:t>
        <a:bodyPr/>
        <a:lstStyle/>
        <a:p>
          <a:r>
            <a:rPr lang="fr-FR" dirty="0"/>
            <a:t>ONG </a:t>
          </a:r>
        </a:p>
      </dgm:t>
    </dgm:pt>
    <dgm:pt modelId="{18D81001-3867-4686-A068-1AB458CB1EB6}" type="parTrans" cxnId="{A09E302E-24A4-41E4-BEDE-1F3C21DB6365}">
      <dgm:prSet/>
      <dgm:spPr/>
      <dgm:t>
        <a:bodyPr/>
        <a:lstStyle/>
        <a:p>
          <a:endParaRPr lang="fr-FR"/>
        </a:p>
      </dgm:t>
    </dgm:pt>
    <dgm:pt modelId="{D10AE0DB-4671-4EA1-A63F-A275D2ACF7BB}" type="sibTrans" cxnId="{A09E302E-24A4-41E4-BEDE-1F3C21DB6365}">
      <dgm:prSet/>
      <dgm:spPr/>
      <dgm:t>
        <a:bodyPr/>
        <a:lstStyle/>
        <a:p>
          <a:endParaRPr lang="fr-FR"/>
        </a:p>
      </dgm:t>
    </dgm:pt>
    <dgm:pt modelId="{F14840B3-F662-4FB9-86C1-4F4051C0C4FC}">
      <dgm:prSet phldrT="[Texte]"/>
      <dgm:spPr/>
      <dgm:t>
        <a:bodyPr/>
        <a:lstStyle/>
        <a:p>
          <a:r>
            <a:rPr lang="fr-FR" dirty="0"/>
            <a:t>Fondations</a:t>
          </a:r>
        </a:p>
      </dgm:t>
    </dgm:pt>
    <dgm:pt modelId="{A30E0A83-F7AC-4680-B417-2DC271367D71}" type="parTrans" cxnId="{5915ACD6-FE6C-4E36-B73E-D0677D5510A8}">
      <dgm:prSet/>
      <dgm:spPr/>
      <dgm:t>
        <a:bodyPr/>
        <a:lstStyle/>
        <a:p>
          <a:endParaRPr lang="fr-FR"/>
        </a:p>
      </dgm:t>
    </dgm:pt>
    <dgm:pt modelId="{2DB22B6C-279E-49F2-B762-6BDF0839F29A}" type="sibTrans" cxnId="{5915ACD6-FE6C-4E36-B73E-D0677D5510A8}">
      <dgm:prSet/>
      <dgm:spPr/>
      <dgm:t>
        <a:bodyPr/>
        <a:lstStyle/>
        <a:p>
          <a:endParaRPr lang="fr-FR"/>
        </a:p>
      </dgm:t>
    </dgm:pt>
    <dgm:pt modelId="{03929700-1B12-43CD-A6A7-56B2B5A256DF}">
      <dgm:prSet phldrT="[Texte]"/>
      <dgm:spPr/>
      <dgm:t>
        <a:bodyPr/>
        <a:lstStyle/>
        <a:p>
          <a:r>
            <a:rPr lang="fr-FR" dirty="0"/>
            <a:t>Universités</a:t>
          </a:r>
        </a:p>
      </dgm:t>
    </dgm:pt>
    <dgm:pt modelId="{3BB1747A-801D-4E3B-9F8C-D855D7B9CBC5}" type="parTrans" cxnId="{AD6E8721-2751-42D6-BE52-39803C755707}">
      <dgm:prSet/>
      <dgm:spPr/>
      <dgm:t>
        <a:bodyPr/>
        <a:lstStyle/>
        <a:p>
          <a:endParaRPr lang="fr-FR"/>
        </a:p>
      </dgm:t>
    </dgm:pt>
    <dgm:pt modelId="{ACB04DEA-1145-46CA-9296-3E043D78C722}" type="sibTrans" cxnId="{AD6E8721-2751-42D6-BE52-39803C755707}">
      <dgm:prSet/>
      <dgm:spPr/>
      <dgm:t>
        <a:bodyPr/>
        <a:lstStyle/>
        <a:p>
          <a:endParaRPr lang="fr-FR"/>
        </a:p>
      </dgm:t>
    </dgm:pt>
    <dgm:pt modelId="{BBB7E4AF-7A09-4D52-B26B-3C56DF534E63}">
      <dgm:prSet phldrT="[Texte]"/>
      <dgm:spPr/>
      <dgm:t>
        <a:bodyPr/>
        <a:lstStyle/>
        <a:p>
          <a:r>
            <a:rPr lang="fr-FR" dirty="0"/>
            <a:t>Investisseurs</a:t>
          </a:r>
        </a:p>
      </dgm:t>
    </dgm:pt>
    <dgm:pt modelId="{E8A89E7F-A922-4247-9855-4D420DB52A60}" type="parTrans" cxnId="{AC61596D-4832-4120-AA9E-25B126BDD0E6}">
      <dgm:prSet/>
      <dgm:spPr/>
      <dgm:t>
        <a:bodyPr/>
        <a:lstStyle/>
        <a:p>
          <a:endParaRPr lang="fr-FR"/>
        </a:p>
      </dgm:t>
    </dgm:pt>
    <dgm:pt modelId="{4AA66876-8C6B-4A3C-AC94-0770EC32FABE}" type="sibTrans" cxnId="{AC61596D-4832-4120-AA9E-25B126BDD0E6}">
      <dgm:prSet/>
      <dgm:spPr/>
      <dgm:t>
        <a:bodyPr/>
        <a:lstStyle/>
        <a:p>
          <a:endParaRPr lang="fr-FR"/>
        </a:p>
      </dgm:t>
    </dgm:pt>
    <dgm:pt modelId="{E8F8B8A6-FB8D-4F1C-A9D5-472780DF8E8B}">
      <dgm:prSet phldrT="[Texte]"/>
      <dgm:spPr/>
      <dgm:t>
        <a:bodyPr/>
        <a:lstStyle/>
        <a:p>
          <a:r>
            <a:rPr lang="fr-FR" dirty="0"/>
            <a:t>Gouvernement</a:t>
          </a:r>
        </a:p>
      </dgm:t>
    </dgm:pt>
    <dgm:pt modelId="{1F4D32C9-7770-4267-A72B-6BAB81D0E50A}" type="parTrans" cxnId="{95799884-4A3C-4649-BBC7-C728E34BC043}">
      <dgm:prSet/>
      <dgm:spPr/>
      <dgm:t>
        <a:bodyPr/>
        <a:lstStyle/>
        <a:p>
          <a:endParaRPr lang="fr-FR"/>
        </a:p>
      </dgm:t>
    </dgm:pt>
    <dgm:pt modelId="{BD9F069F-2508-40E5-9D3F-0B429EB9545B}" type="sibTrans" cxnId="{95799884-4A3C-4649-BBC7-C728E34BC043}">
      <dgm:prSet/>
      <dgm:spPr/>
      <dgm:t>
        <a:bodyPr/>
        <a:lstStyle/>
        <a:p>
          <a:endParaRPr lang="fr-FR"/>
        </a:p>
      </dgm:t>
    </dgm:pt>
    <dgm:pt modelId="{C3A21C2A-0C23-449A-AA4C-BED5EB6AFAD2}">
      <dgm:prSet phldrT="[Texte]"/>
      <dgm:spPr/>
      <dgm:t>
        <a:bodyPr/>
        <a:lstStyle/>
        <a:p>
          <a:pPr marL="0" lvl="0" defTabSz="800100">
            <a:lnSpc>
              <a:spcPct val="90000"/>
            </a:lnSpc>
            <a:spcBef>
              <a:spcPct val="0"/>
            </a:spcBef>
            <a:spcAft>
              <a:spcPct val="35000"/>
            </a:spcAft>
            <a:buNone/>
          </a:pPr>
          <a:r>
            <a:rPr lang="fr-FR" dirty="0"/>
            <a:t>Entreprises</a:t>
          </a:r>
        </a:p>
      </dgm:t>
    </dgm:pt>
    <dgm:pt modelId="{02D4AAEC-568E-49E3-A9D9-70FB9788066E}" type="parTrans" cxnId="{1FD2AA00-A7D1-4BB1-950F-E2E29239D341}">
      <dgm:prSet/>
      <dgm:spPr/>
      <dgm:t>
        <a:bodyPr/>
        <a:lstStyle/>
        <a:p>
          <a:endParaRPr lang="fr-FR"/>
        </a:p>
      </dgm:t>
    </dgm:pt>
    <dgm:pt modelId="{E3214FB9-A545-4AF9-80CE-02DC05EA6507}" type="sibTrans" cxnId="{1FD2AA00-A7D1-4BB1-950F-E2E29239D341}">
      <dgm:prSet/>
      <dgm:spPr/>
      <dgm:t>
        <a:bodyPr/>
        <a:lstStyle/>
        <a:p>
          <a:endParaRPr lang="fr-FR"/>
        </a:p>
      </dgm:t>
    </dgm:pt>
    <dgm:pt modelId="{E6F7F793-DFFE-4424-A749-EC8F2D06F375}" type="pres">
      <dgm:prSet presAssocID="{6950423D-0758-4710-B29E-193C2A84D8D1}" presName="linear" presStyleCnt="0">
        <dgm:presLayoutVars>
          <dgm:dir/>
          <dgm:animLvl val="lvl"/>
          <dgm:resizeHandles val="exact"/>
        </dgm:presLayoutVars>
      </dgm:prSet>
      <dgm:spPr/>
    </dgm:pt>
    <dgm:pt modelId="{5192E7FD-B7C4-47F5-985F-E858BA061D15}" type="pres">
      <dgm:prSet presAssocID="{C316351C-A280-4663-B65A-FF7F24CD0E41}" presName="parentLin" presStyleCnt="0"/>
      <dgm:spPr/>
    </dgm:pt>
    <dgm:pt modelId="{EBD8EA5A-2C93-4A52-8480-3264CA41B5E5}" type="pres">
      <dgm:prSet presAssocID="{C316351C-A280-4663-B65A-FF7F24CD0E41}" presName="parentLeftMargin" presStyleLbl="node1" presStyleIdx="0" presStyleCnt="6"/>
      <dgm:spPr/>
    </dgm:pt>
    <dgm:pt modelId="{5BBEE271-A3A4-46AA-9155-BDFC540AFBB5}" type="pres">
      <dgm:prSet presAssocID="{C316351C-A280-4663-B65A-FF7F24CD0E41}" presName="parentText" presStyleLbl="node1" presStyleIdx="0" presStyleCnt="6">
        <dgm:presLayoutVars>
          <dgm:chMax val="0"/>
          <dgm:bulletEnabled val="1"/>
        </dgm:presLayoutVars>
      </dgm:prSet>
      <dgm:spPr/>
    </dgm:pt>
    <dgm:pt modelId="{BBAD456B-CBBB-45C5-9589-E2152BC4AF04}" type="pres">
      <dgm:prSet presAssocID="{C316351C-A280-4663-B65A-FF7F24CD0E41}" presName="negativeSpace" presStyleCnt="0"/>
      <dgm:spPr/>
    </dgm:pt>
    <dgm:pt modelId="{25FD7FB1-A701-4B6B-AC57-843A27968413}" type="pres">
      <dgm:prSet presAssocID="{C316351C-A280-4663-B65A-FF7F24CD0E41}" presName="childText" presStyleLbl="conFgAcc1" presStyleIdx="0" presStyleCnt="6">
        <dgm:presLayoutVars>
          <dgm:bulletEnabled val="1"/>
        </dgm:presLayoutVars>
      </dgm:prSet>
      <dgm:spPr/>
    </dgm:pt>
    <dgm:pt modelId="{DF0AEB8A-A178-4E44-9530-89097720234B}" type="pres">
      <dgm:prSet presAssocID="{D10AE0DB-4671-4EA1-A63F-A275D2ACF7BB}" presName="spaceBetweenRectangles" presStyleCnt="0"/>
      <dgm:spPr/>
    </dgm:pt>
    <dgm:pt modelId="{346D3792-DAB5-416F-B015-F69F365CA012}" type="pres">
      <dgm:prSet presAssocID="{F14840B3-F662-4FB9-86C1-4F4051C0C4FC}" presName="parentLin" presStyleCnt="0"/>
      <dgm:spPr/>
    </dgm:pt>
    <dgm:pt modelId="{5C1C56CD-6C32-43EB-9FFD-4E9010CDA3FB}" type="pres">
      <dgm:prSet presAssocID="{F14840B3-F662-4FB9-86C1-4F4051C0C4FC}" presName="parentLeftMargin" presStyleLbl="node1" presStyleIdx="0" presStyleCnt="6"/>
      <dgm:spPr/>
    </dgm:pt>
    <dgm:pt modelId="{25E5EAC0-B923-4AB0-9905-8CC03CDA6A8F}" type="pres">
      <dgm:prSet presAssocID="{F14840B3-F662-4FB9-86C1-4F4051C0C4FC}" presName="parentText" presStyleLbl="node1" presStyleIdx="1" presStyleCnt="6">
        <dgm:presLayoutVars>
          <dgm:chMax val="0"/>
          <dgm:bulletEnabled val="1"/>
        </dgm:presLayoutVars>
      </dgm:prSet>
      <dgm:spPr/>
    </dgm:pt>
    <dgm:pt modelId="{B9FE13E0-F2FB-4BA3-A6BA-1241C0A1E364}" type="pres">
      <dgm:prSet presAssocID="{F14840B3-F662-4FB9-86C1-4F4051C0C4FC}" presName="negativeSpace" presStyleCnt="0"/>
      <dgm:spPr/>
    </dgm:pt>
    <dgm:pt modelId="{F7B511FB-DA92-492E-808B-6AB305081387}" type="pres">
      <dgm:prSet presAssocID="{F14840B3-F662-4FB9-86C1-4F4051C0C4FC}" presName="childText" presStyleLbl="conFgAcc1" presStyleIdx="1" presStyleCnt="6">
        <dgm:presLayoutVars>
          <dgm:bulletEnabled val="1"/>
        </dgm:presLayoutVars>
      </dgm:prSet>
      <dgm:spPr/>
    </dgm:pt>
    <dgm:pt modelId="{45FE15A9-8704-4330-A885-65159491790E}" type="pres">
      <dgm:prSet presAssocID="{2DB22B6C-279E-49F2-B762-6BDF0839F29A}" presName="spaceBetweenRectangles" presStyleCnt="0"/>
      <dgm:spPr/>
    </dgm:pt>
    <dgm:pt modelId="{539CB0D2-CDDB-42DC-B78F-15059B21C7AE}" type="pres">
      <dgm:prSet presAssocID="{03929700-1B12-43CD-A6A7-56B2B5A256DF}" presName="parentLin" presStyleCnt="0"/>
      <dgm:spPr/>
    </dgm:pt>
    <dgm:pt modelId="{FFEBD77C-66CC-4C78-A74F-E49736C119FB}" type="pres">
      <dgm:prSet presAssocID="{03929700-1B12-43CD-A6A7-56B2B5A256DF}" presName="parentLeftMargin" presStyleLbl="node1" presStyleIdx="1" presStyleCnt="6"/>
      <dgm:spPr/>
    </dgm:pt>
    <dgm:pt modelId="{3D11483C-246C-4071-B1E4-3B9850B80FE9}" type="pres">
      <dgm:prSet presAssocID="{03929700-1B12-43CD-A6A7-56B2B5A256DF}" presName="parentText" presStyleLbl="node1" presStyleIdx="2" presStyleCnt="6">
        <dgm:presLayoutVars>
          <dgm:chMax val="0"/>
          <dgm:bulletEnabled val="1"/>
        </dgm:presLayoutVars>
      </dgm:prSet>
      <dgm:spPr/>
    </dgm:pt>
    <dgm:pt modelId="{05CF3D7B-07CC-43A5-8D94-7FCA91FF290E}" type="pres">
      <dgm:prSet presAssocID="{03929700-1B12-43CD-A6A7-56B2B5A256DF}" presName="negativeSpace" presStyleCnt="0"/>
      <dgm:spPr/>
    </dgm:pt>
    <dgm:pt modelId="{6C8DE7BC-F136-47C2-A25E-6B83F7BC06C7}" type="pres">
      <dgm:prSet presAssocID="{03929700-1B12-43CD-A6A7-56B2B5A256DF}" presName="childText" presStyleLbl="conFgAcc1" presStyleIdx="2" presStyleCnt="6">
        <dgm:presLayoutVars>
          <dgm:bulletEnabled val="1"/>
        </dgm:presLayoutVars>
      </dgm:prSet>
      <dgm:spPr/>
    </dgm:pt>
    <dgm:pt modelId="{5B84A831-3B10-4CAB-B908-8D1822E02E27}" type="pres">
      <dgm:prSet presAssocID="{ACB04DEA-1145-46CA-9296-3E043D78C722}" presName="spaceBetweenRectangles" presStyleCnt="0"/>
      <dgm:spPr/>
    </dgm:pt>
    <dgm:pt modelId="{0E56A822-B356-42EE-9EE9-516F1534A5C0}" type="pres">
      <dgm:prSet presAssocID="{BBB7E4AF-7A09-4D52-B26B-3C56DF534E63}" presName="parentLin" presStyleCnt="0"/>
      <dgm:spPr/>
    </dgm:pt>
    <dgm:pt modelId="{28D0BC08-AEDA-4E72-AB11-8AB00F852A81}" type="pres">
      <dgm:prSet presAssocID="{BBB7E4AF-7A09-4D52-B26B-3C56DF534E63}" presName="parentLeftMargin" presStyleLbl="node1" presStyleIdx="2" presStyleCnt="6"/>
      <dgm:spPr/>
    </dgm:pt>
    <dgm:pt modelId="{C105B7F3-F8BB-4A67-BFDD-8352CB1996EC}" type="pres">
      <dgm:prSet presAssocID="{BBB7E4AF-7A09-4D52-B26B-3C56DF534E63}" presName="parentText" presStyleLbl="node1" presStyleIdx="3" presStyleCnt="6">
        <dgm:presLayoutVars>
          <dgm:chMax val="0"/>
          <dgm:bulletEnabled val="1"/>
        </dgm:presLayoutVars>
      </dgm:prSet>
      <dgm:spPr/>
    </dgm:pt>
    <dgm:pt modelId="{9F1FD77F-C936-4747-848A-86AA65EE4079}" type="pres">
      <dgm:prSet presAssocID="{BBB7E4AF-7A09-4D52-B26B-3C56DF534E63}" presName="negativeSpace" presStyleCnt="0"/>
      <dgm:spPr/>
    </dgm:pt>
    <dgm:pt modelId="{C640697B-ECE7-46E0-A786-D15FCEE3F961}" type="pres">
      <dgm:prSet presAssocID="{BBB7E4AF-7A09-4D52-B26B-3C56DF534E63}" presName="childText" presStyleLbl="conFgAcc1" presStyleIdx="3" presStyleCnt="6">
        <dgm:presLayoutVars>
          <dgm:bulletEnabled val="1"/>
        </dgm:presLayoutVars>
      </dgm:prSet>
      <dgm:spPr/>
    </dgm:pt>
    <dgm:pt modelId="{54EAC0ED-829A-4856-A40E-8F3830AAD51E}" type="pres">
      <dgm:prSet presAssocID="{4AA66876-8C6B-4A3C-AC94-0770EC32FABE}" presName="spaceBetweenRectangles" presStyleCnt="0"/>
      <dgm:spPr/>
    </dgm:pt>
    <dgm:pt modelId="{A6751B94-F1BB-4786-9FB8-694AC6E64A0D}" type="pres">
      <dgm:prSet presAssocID="{E8F8B8A6-FB8D-4F1C-A9D5-472780DF8E8B}" presName="parentLin" presStyleCnt="0"/>
      <dgm:spPr/>
    </dgm:pt>
    <dgm:pt modelId="{8395A518-1AB5-435E-A8E2-63D27ABFECD5}" type="pres">
      <dgm:prSet presAssocID="{E8F8B8A6-FB8D-4F1C-A9D5-472780DF8E8B}" presName="parentLeftMargin" presStyleLbl="node1" presStyleIdx="3" presStyleCnt="6"/>
      <dgm:spPr/>
    </dgm:pt>
    <dgm:pt modelId="{48349F95-FE20-4EE3-A339-1E3876C5CDA0}" type="pres">
      <dgm:prSet presAssocID="{E8F8B8A6-FB8D-4F1C-A9D5-472780DF8E8B}" presName="parentText" presStyleLbl="node1" presStyleIdx="4" presStyleCnt="6">
        <dgm:presLayoutVars>
          <dgm:chMax val="0"/>
          <dgm:bulletEnabled val="1"/>
        </dgm:presLayoutVars>
      </dgm:prSet>
      <dgm:spPr/>
    </dgm:pt>
    <dgm:pt modelId="{4554DD54-66B4-4B1F-9BE1-A28289185776}" type="pres">
      <dgm:prSet presAssocID="{E8F8B8A6-FB8D-4F1C-A9D5-472780DF8E8B}" presName="negativeSpace" presStyleCnt="0"/>
      <dgm:spPr/>
    </dgm:pt>
    <dgm:pt modelId="{6A656EA4-CB4C-4457-B44D-BE0D55333A8E}" type="pres">
      <dgm:prSet presAssocID="{E8F8B8A6-FB8D-4F1C-A9D5-472780DF8E8B}" presName="childText" presStyleLbl="conFgAcc1" presStyleIdx="4" presStyleCnt="6">
        <dgm:presLayoutVars>
          <dgm:bulletEnabled val="1"/>
        </dgm:presLayoutVars>
      </dgm:prSet>
      <dgm:spPr/>
    </dgm:pt>
    <dgm:pt modelId="{3528BF15-0812-41AB-AF80-666F0A54E838}" type="pres">
      <dgm:prSet presAssocID="{BD9F069F-2508-40E5-9D3F-0B429EB9545B}" presName="spaceBetweenRectangles" presStyleCnt="0"/>
      <dgm:spPr/>
    </dgm:pt>
    <dgm:pt modelId="{E13BAD0E-0F99-417E-8199-08646440DEF7}" type="pres">
      <dgm:prSet presAssocID="{C3A21C2A-0C23-449A-AA4C-BED5EB6AFAD2}" presName="parentLin" presStyleCnt="0"/>
      <dgm:spPr/>
    </dgm:pt>
    <dgm:pt modelId="{72E91156-6C98-4212-8D2F-2E80DD33535F}" type="pres">
      <dgm:prSet presAssocID="{C3A21C2A-0C23-449A-AA4C-BED5EB6AFAD2}" presName="parentLeftMargin" presStyleLbl="node1" presStyleIdx="4" presStyleCnt="6"/>
      <dgm:spPr/>
    </dgm:pt>
    <dgm:pt modelId="{95D0488B-3A8C-4448-8403-973F5A14164C}" type="pres">
      <dgm:prSet presAssocID="{C3A21C2A-0C23-449A-AA4C-BED5EB6AFAD2}" presName="parentText" presStyleLbl="node1" presStyleIdx="5" presStyleCnt="6">
        <dgm:presLayoutVars>
          <dgm:chMax val="0"/>
          <dgm:bulletEnabled val="1"/>
        </dgm:presLayoutVars>
      </dgm:prSet>
      <dgm:spPr/>
    </dgm:pt>
    <dgm:pt modelId="{1BEA1734-7E07-4139-A70B-CF98645FA2BA}" type="pres">
      <dgm:prSet presAssocID="{C3A21C2A-0C23-449A-AA4C-BED5EB6AFAD2}" presName="negativeSpace" presStyleCnt="0"/>
      <dgm:spPr/>
    </dgm:pt>
    <dgm:pt modelId="{DEA20D24-72BE-4DD0-9CAF-57258D546076}" type="pres">
      <dgm:prSet presAssocID="{C3A21C2A-0C23-449A-AA4C-BED5EB6AFAD2}" presName="childText" presStyleLbl="conFgAcc1" presStyleIdx="5" presStyleCnt="6">
        <dgm:presLayoutVars>
          <dgm:bulletEnabled val="1"/>
        </dgm:presLayoutVars>
      </dgm:prSet>
      <dgm:spPr/>
    </dgm:pt>
  </dgm:ptLst>
  <dgm:cxnLst>
    <dgm:cxn modelId="{1FD2AA00-A7D1-4BB1-950F-E2E29239D341}" srcId="{6950423D-0758-4710-B29E-193C2A84D8D1}" destId="{C3A21C2A-0C23-449A-AA4C-BED5EB6AFAD2}" srcOrd="5" destOrd="0" parTransId="{02D4AAEC-568E-49E3-A9D9-70FB9788066E}" sibTransId="{E3214FB9-A545-4AF9-80CE-02DC05EA6507}"/>
    <dgm:cxn modelId="{5EEB5D0B-8B07-4C40-8B47-470BB484ACE0}" type="presOf" srcId="{BBB7E4AF-7A09-4D52-B26B-3C56DF534E63}" destId="{C105B7F3-F8BB-4A67-BFDD-8352CB1996EC}" srcOrd="1" destOrd="0" presId="urn:microsoft.com/office/officeart/2005/8/layout/list1"/>
    <dgm:cxn modelId="{0882C914-C8EA-4961-801A-B7BC87D0B846}" type="presOf" srcId="{C3A21C2A-0C23-449A-AA4C-BED5EB6AFAD2}" destId="{72E91156-6C98-4212-8D2F-2E80DD33535F}" srcOrd="0" destOrd="0" presId="urn:microsoft.com/office/officeart/2005/8/layout/list1"/>
    <dgm:cxn modelId="{E218701F-8DC7-44DB-8457-2F0CEDA6636C}" type="presOf" srcId="{E8F8B8A6-FB8D-4F1C-A9D5-472780DF8E8B}" destId="{48349F95-FE20-4EE3-A339-1E3876C5CDA0}" srcOrd="1" destOrd="0" presId="urn:microsoft.com/office/officeart/2005/8/layout/list1"/>
    <dgm:cxn modelId="{AD6E8721-2751-42D6-BE52-39803C755707}" srcId="{6950423D-0758-4710-B29E-193C2A84D8D1}" destId="{03929700-1B12-43CD-A6A7-56B2B5A256DF}" srcOrd="2" destOrd="0" parTransId="{3BB1747A-801D-4E3B-9F8C-D855D7B9CBC5}" sibTransId="{ACB04DEA-1145-46CA-9296-3E043D78C722}"/>
    <dgm:cxn modelId="{A09E302E-24A4-41E4-BEDE-1F3C21DB6365}" srcId="{6950423D-0758-4710-B29E-193C2A84D8D1}" destId="{C316351C-A280-4663-B65A-FF7F24CD0E41}" srcOrd="0" destOrd="0" parTransId="{18D81001-3867-4686-A068-1AB458CB1EB6}" sibTransId="{D10AE0DB-4671-4EA1-A63F-A275D2ACF7BB}"/>
    <dgm:cxn modelId="{B5FCEC6A-769A-4B73-8656-65CA70E8D065}" type="presOf" srcId="{E8F8B8A6-FB8D-4F1C-A9D5-472780DF8E8B}" destId="{8395A518-1AB5-435E-A8E2-63D27ABFECD5}" srcOrd="0" destOrd="0" presId="urn:microsoft.com/office/officeart/2005/8/layout/list1"/>
    <dgm:cxn modelId="{AC61596D-4832-4120-AA9E-25B126BDD0E6}" srcId="{6950423D-0758-4710-B29E-193C2A84D8D1}" destId="{BBB7E4AF-7A09-4D52-B26B-3C56DF534E63}" srcOrd="3" destOrd="0" parTransId="{E8A89E7F-A922-4247-9855-4D420DB52A60}" sibTransId="{4AA66876-8C6B-4A3C-AC94-0770EC32FABE}"/>
    <dgm:cxn modelId="{4A729455-99C2-4127-835E-B5366202B092}" type="presOf" srcId="{03929700-1B12-43CD-A6A7-56B2B5A256DF}" destId="{FFEBD77C-66CC-4C78-A74F-E49736C119FB}" srcOrd="0" destOrd="0" presId="urn:microsoft.com/office/officeart/2005/8/layout/list1"/>
    <dgm:cxn modelId="{1698C982-6CB6-42F9-BAE3-8EB46F1B12B1}" type="presOf" srcId="{6950423D-0758-4710-B29E-193C2A84D8D1}" destId="{E6F7F793-DFFE-4424-A749-EC8F2D06F375}" srcOrd="0" destOrd="0" presId="urn:microsoft.com/office/officeart/2005/8/layout/list1"/>
    <dgm:cxn modelId="{EEE48F83-98ED-4BC2-BAF3-E07DEC3A6CDF}" type="presOf" srcId="{F14840B3-F662-4FB9-86C1-4F4051C0C4FC}" destId="{5C1C56CD-6C32-43EB-9FFD-4E9010CDA3FB}" srcOrd="0" destOrd="0" presId="urn:microsoft.com/office/officeart/2005/8/layout/list1"/>
    <dgm:cxn modelId="{95799884-4A3C-4649-BBC7-C728E34BC043}" srcId="{6950423D-0758-4710-B29E-193C2A84D8D1}" destId="{E8F8B8A6-FB8D-4F1C-A9D5-472780DF8E8B}" srcOrd="4" destOrd="0" parTransId="{1F4D32C9-7770-4267-A72B-6BAB81D0E50A}" sibTransId="{BD9F069F-2508-40E5-9D3F-0B429EB9545B}"/>
    <dgm:cxn modelId="{D4DC649D-AAB6-4A53-B2BE-25F87E1C892D}" type="presOf" srcId="{C3A21C2A-0C23-449A-AA4C-BED5EB6AFAD2}" destId="{95D0488B-3A8C-4448-8403-973F5A14164C}" srcOrd="1" destOrd="0" presId="urn:microsoft.com/office/officeart/2005/8/layout/list1"/>
    <dgm:cxn modelId="{8A38BCAB-3AC9-4F13-BC92-2C436E164222}" type="presOf" srcId="{03929700-1B12-43CD-A6A7-56B2B5A256DF}" destId="{3D11483C-246C-4071-B1E4-3B9850B80FE9}" srcOrd="1" destOrd="0" presId="urn:microsoft.com/office/officeart/2005/8/layout/list1"/>
    <dgm:cxn modelId="{9750F2BA-5E55-4009-A17A-687CD8EA3C9E}" type="presOf" srcId="{BBB7E4AF-7A09-4D52-B26B-3C56DF534E63}" destId="{28D0BC08-AEDA-4E72-AB11-8AB00F852A81}" srcOrd="0" destOrd="0" presId="urn:microsoft.com/office/officeart/2005/8/layout/list1"/>
    <dgm:cxn modelId="{3E4B4DC4-0C75-4CD6-893F-9BEBB946B29E}" type="presOf" srcId="{C316351C-A280-4663-B65A-FF7F24CD0E41}" destId="{EBD8EA5A-2C93-4A52-8480-3264CA41B5E5}" srcOrd="0" destOrd="0" presId="urn:microsoft.com/office/officeart/2005/8/layout/list1"/>
    <dgm:cxn modelId="{5915ACD6-FE6C-4E36-B73E-D0677D5510A8}" srcId="{6950423D-0758-4710-B29E-193C2A84D8D1}" destId="{F14840B3-F662-4FB9-86C1-4F4051C0C4FC}" srcOrd="1" destOrd="0" parTransId="{A30E0A83-F7AC-4680-B417-2DC271367D71}" sibTransId="{2DB22B6C-279E-49F2-B762-6BDF0839F29A}"/>
    <dgm:cxn modelId="{79F6E7E2-CB36-4436-A146-8EDFDD423412}" type="presOf" srcId="{F14840B3-F662-4FB9-86C1-4F4051C0C4FC}" destId="{25E5EAC0-B923-4AB0-9905-8CC03CDA6A8F}" srcOrd="1" destOrd="0" presId="urn:microsoft.com/office/officeart/2005/8/layout/list1"/>
    <dgm:cxn modelId="{565273EB-A80F-4EA0-BD56-784C9332D182}" type="presOf" srcId="{C316351C-A280-4663-B65A-FF7F24CD0E41}" destId="{5BBEE271-A3A4-46AA-9155-BDFC540AFBB5}" srcOrd="1" destOrd="0" presId="urn:microsoft.com/office/officeart/2005/8/layout/list1"/>
    <dgm:cxn modelId="{9E984CD4-7D19-4486-AE9E-F5467A029904}" type="presParOf" srcId="{E6F7F793-DFFE-4424-A749-EC8F2D06F375}" destId="{5192E7FD-B7C4-47F5-985F-E858BA061D15}" srcOrd="0" destOrd="0" presId="urn:microsoft.com/office/officeart/2005/8/layout/list1"/>
    <dgm:cxn modelId="{739066CE-3BCC-4C75-9BF6-E4F1D5DF8771}" type="presParOf" srcId="{5192E7FD-B7C4-47F5-985F-E858BA061D15}" destId="{EBD8EA5A-2C93-4A52-8480-3264CA41B5E5}" srcOrd="0" destOrd="0" presId="urn:microsoft.com/office/officeart/2005/8/layout/list1"/>
    <dgm:cxn modelId="{5B86E70F-2478-4FE3-8A82-206D56029151}" type="presParOf" srcId="{5192E7FD-B7C4-47F5-985F-E858BA061D15}" destId="{5BBEE271-A3A4-46AA-9155-BDFC540AFBB5}" srcOrd="1" destOrd="0" presId="urn:microsoft.com/office/officeart/2005/8/layout/list1"/>
    <dgm:cxn modelId="{A2F54CC4-9B9E-4E65-9758-FCE0FB62CE74}" type="presParOf" srcId="{E6F7F793-DFFE-4424-A749-EC8F2D06F375}" destId="{BBAD456B-CBBB-45C5-9589-E2152BC4AF04}" srcOrd="1" destOrd="0" presId="urn:microsoft.com/office/officeart/2005/8/layout/list1"/>
    <dgm:cxn modelId="{BDF66287-DFBA-4AD1-A52D-E5DBAFE0C85C}" type="presParOf" srcId="{E6F7F793-DFFE-4424-A749-EC8F2D06F375}" destId="{25FD7FB1-A701-4B6B-AC57-843A27968413}" srcOrd="2" destOrd="0" presId="urn:microsoft.com/office/officeart/2005/8/layout/list1"/>
    <dgm:cxn modelId="{6328F771-31B8-40BE-88A7-C845FB66D9F3}" type="presParOf" srcId="{E6F7F793-DFFE-4424-A749-EC8F2D06F375}" destId="{DF0AEB8A-A178-4E44-9530-89097720234B}" srcOrd="3" destOrd="0" presId="urn:microsoft.com/office/officeart/2005/8/layout/list1"/>
    <dgm:cxn modelId="{DA0A25ED-E20E-4DD4-BB7A-A550CED154FA}" type="presParOf" srcId="{E6F7F793-DFFE-4424-A749-EC8F2D06F375}" destId="{346D3792-DAB5-416F-B015-F69F365CA012}" srcOrd="4" destOrd="0" presId="urn:microsoft.com/office/officeart/2005/8/layout/list1"/>
    <dgm:cxn modelId="{940FAD2B-3AE1-4382-9395-4EC050BB71B8}" type="presParOf" srcId="{346D3792-DAB5-416F-B015-F69F365CA012}" destId="{5C1C56CD-6C32-43EB-9FFD-4E9010CDA3FB}" srcOrd="0" destOrd="0" presId="urn:microsoft.com/office/officeart/2005/8/layout/list1"/>
    <dgm:cxn modelId="{6E0CF775-EF92-4CB8-9AA8-8DC85E773BB2}" type="presParOf" srcId="{346D3792-DAB5-416F-B015-F69F365CA012}" destId="{25E5EAC0-B923-4AB0-9905-8CC03CDA6A8F}" srcOrd="1" destOrd="0" presId="urn:microsoft.com/office/officeart/2005/8/layout/list1"/>
    <dgm:cxn modelId="{139F2121-B73B-4961-9718-6E54350EC4EA}" type="presParOf" srcId="{E6F7F793-DFFE-4424-A749-EC8F2D06F375}" destId="{B9FE13E0-F2FB-4BA3-A6BA-1241C0A1E364}" srcOrd="5" destOrd="0" presId="urn:microsoft.com/office/officeart/2005/8/layout/list1"/>
    <dgm:cxn modelId="{F45826F6-F0B6-42F4-AAAC-C2F23640A441}" type="presParOf" srcId="{E6F7F793-DFFE-4424-A749-EC8F2D06F375}" destId="{F7B511FB-DA92-492E-808B-6AB305081387}" srcOrd="6" destOrd="0" presId="urn:microsoft.com/office/officeart/2005/8/layout/list1"/>
    <dgm:cxn modelId="{EA36C10E-B3D0-4C7F-A5C3-AFD13B6E1171}" type="presParOf" srcId="{E6F7F793-DFFE-4424-A749-EC8F2D06F375}" destId="{45FE15A9-8704-4330-A885-65159491790E}" srcOrd="7" destOrd="0" presId="urn:microsoft.com/office/officeart/2005/8/layout/list1"/>
    <dgm:cxn modelId="{48F4044C-6384-4DB3-8F22-84C85033051F}" type="presParOf" srcId="{E6F7F793-DFFE-4424-A749-EC8F2D06F375}" destId="{539CB0D2-CDDB-42DC-B78F-15059B21C7AE}" srcOrd="8" destOrd="0" presId="urn:microsoft.com/office/officeart/2005/8/layout/list1"/>
    <dgm:cxn modelId="{3406604C-5F05-4E0F-B248-B0408C34EFCA}" type="presParOf" srcId="{539CB0D2-CDDB-42DC-B78F-15059B21C7AE}" destId="{FFEBD77C-66CC-4C78-A74F-E49736C119FB}" srcOrd="0" destOrd="0" presId="urn:microsoft.com/office/officeart/2005/8/layout/list1"/>
    <dgm:cxn modelId="{A7F7E102-1AC5-4E6A-A153-6BEDBB47C4C8}" type="presParOf" srcId="{539CB0D2-CDDB-42DC-B78F-15059B21C7AE}" destId="{3D11483C-246C-4071-B1E4-3B9850B80FE9}" srcOrd="1" destOrd="0" presId="urn:microsoft.com/office/officeart/2005/8/layout/list1"/>
    <dgm:cxn modelId="{077464F9-DCB1-4E30-88C9-C93F23904805}" type="presParOf" srcId="{E6F7F793-DFFE-4424-A749-EC8F2D06F375}" destId="{05CF3D7B-07CC-43A5-8D94-7FCA91FF290E}" srcOrd="9" destOrd="0" presId="urn:microsoft.com/office/officeart/2005/8/layout/list1"/>
    <dgm:cxn modelId="{9693B4DA-C7E2-42CA-9078-3E0486E78946}" type="presParOf" srcId="{E6F7F793-DFFE-4424-A749-EC8F2D06F375}" destId="{6C8DE7BC-F136-47C2-A25E-6B83F7BC06C7}" srcOrd="10" destOrd="0" presId="urn:microsoft.com/office/officeart/2005/8/layout/list1"/>
    <dgm:cxn modelId="{947972ED-7A54-4E4F-A173-FA0F2458B760}" type="presParOf" srcId="{E6F7F793-DFFE-4424-A749-EC8F2D06F375}" destId="{5B84A831-3B10-4CAB-B908-8D1822E02E27}" srcOrd="11" destOrd="0" presId="urn:microsoft.com/office/officeart/2005/8/layout/list1"/>
    <dgm:cxn modelId="{A3E543D6-5DF6-428C-A1B1-0A36D8905FF4}" type="presParOf" srcId="{E6F7F793-DFFE-4424-A749-EC8F2D06F375}" destId="{0E56A822-B356-42EE-9EE9-516F1534A5C0}" srcOrd="12" destOrd="0" presId="urn:microsoft.com/office/officeart/2005/8/layout/list1"/>
    <dgm:cxn modelId="{FC27CD25-62A5-4053-9CB1-92CA7D269CD7}" type="presParOf" srcId="{0E56A822-B356-42EE-9EE9-516F1534A5C0}" destId="{28D0BC08-AEDA-4E72-AB11-8AB00F852A81}" srcOrd="0" destOrd="0" presId="urn:microsoft.com/office/officeart/2005/8/layout/list1"/>
    <dgm:cxn modelId="{7691CDBA-94EB-41FD-B3A8-0A63698FF16F}" type="presParOf" srcId="{0E56A822-B356-42EE-9EE9-516F1534A5C0}" destId="{C105B7F3-F8BB-4A67-BFDD-8352CB1996EC}" srcOrd="1" destOrd="0" presId="urn:microsoft.com/office/officeart/2005/8/layout/list1"/>
    <dgm:cxn modelId="{2B0F10B6-1650-4445-AE64-7465D7339384}" type="presParOf" srcId="{E6F7F793-DFFE-4424-A749-EC8F2D06F375}" destId="{9F1FD77F-C936-4747-848A-86AA65EE4079}" srcOrd="13" destOrd="0" presId="urn:microsoft.com/office/officeart/2005/8/layout/list1"/>
    <dgm:cxn modelId="{986D3914-954F-44F0-971B-8CCA94480D0D}" type="presParOf" srcId="{E6F7F793-DFFE-4424-A749-EC8F2D06F375}" destId="{C640697B-ECE7-46E0-A786-D15FCEE3F961}" srcOrd="14" destOrd="0" presId="urn:microsoft.com/office/officeart/2005/8/layout/list1"/>
    <dgm:cxn modelId="{E083448D-F304-453C-A46E-065181D07593}" type="presParOf" srcId="{E6F7F793-DFFE-4424-A749-EC8F2D06F375}" destId="{54EAC0ED-829A-4856-A40E-8F3830AAD51E}" srcOrd="15" destOrd="0" presId="urn:microsoft.com/office/officeart/2005/8/layout/list1"/>
    <dgm:cxn modelId="{A3943E9A-EA43-4A20-8577-4F159F299E19}" type="presParOf" srcId="{E6F7F793-DFFE-4424-A749-EC8F2D06F375}" destId="{A6751B94-F1BB-4786-9FB8-694AC6E64A0D}" srcOrd="16" destOrd="0" presId="urn:microsoft.com/office/officeart/2005/8/layout/list1"/>
    <dgm:cxn modelId="{D01D31EB-0836-4E59-B0C5-088593391CFC}" type="presParOf" srcId="{A6751B94-F1BB-4786-9FB8-694AC6E64A0D}" destId="{8395A518-1AB5-435E-A8E2-63D27ABFECD5}" srcOrd="0" destOrd="0" presId="urn:microsoft.com/office/officeart/2005/8/layout/list1"/>
    <dgm:cxn modelId="{38862DBD-98DA-48D3-9728-83652C0028D9}" type="presParOf" srcId="{A6751B94-F1BB-4786-9FB8-694AC6E64A0D}" destId="{48349F95-FE20-4EE3-A339-1E3876C5CDA0}" srcOrd="1" destOrd="0" presId="urn:microsoft.com/office/officeart/2005/8/layout/list1"/>
    <dgm:cxn modelId="{E53F48F9-D4F8-4DF7-97FE-9CF7621F2F01}" type="presParOf" srcId="{E6F7F793-DFFE-4424-A749-EC8F2D06F375}" destId="{4554DD54-66B4-4B1F-9BE1-A28289185776}" srcOrd="17" destOrd="0" presId="urn:microsoft.com/office/officeart/2005/8/layout/list1"/>
    <dgm:cxn modelId="{CCFFB1A6-5F2A-471B-B4AF-7F044A3DC44A}" type="presParOf" srcId="{E6F7F793-DFFE-4424-A749-EC8F2D06F375}" destId="{6A656EA4-CB4C-4457-B44D-BE0D55333A8E}" srcOrd="18" destOrd="0" presId="urn:microsoft.com/office/officeart/2005/8/layout/list1"/>
    <dgm:cxn modelId="{FE46F016-8AA2-4891-9286-825BEE015AA1}" type="presParOf" srcId="{E6F7F793-DFFE-4424-A749-EC8F2D06F375}" destId="{3528BF15-0812-41AB-AF80-666F0A54E838}" srcOrd="19" destOrd="0" presId="urn:microsoft.com/office/officeart/2005/8/layout/list1"/>
    <dgm:cxn modelId="{E675CB68-7A14-4063-9E5B-6E3B62BFCC1B}" type="presParOf" srcId="{E6F7F793-DFFE-4424-A749-EC8F2D06F375}" destId="{E13BAD0E-0F99-417E-8199-08646440DEF7}" srcOrd="20" destOrd="0" presId="urn:microsoft.com/office/officeart/2005/8/layout/list1"/>
    <dgm:cxn modelId="{0FCA6B3B-3186-4F2C-AAE5-0BE40C845FEE}" type="presParOf" srcId="{E13BAD0E-0F99-417E-8199-08646440DEF7}" destId="{72E91156-6C98-4212-8D2F-2E80DD33535F}" srcOrd="0" destOrd="0" presId="urn:microsoft.com/office/officeart/2005/8/layout/list1"/>
    <dgm:cxn modelId="{FCB5ED9E-3367-495E-BBCC-3ED1088AAB87}" type="presParOf" srcId="{E13BAD0E-0F99-417E-8199-08646440DEF7}" destId="{95D0488B-3A8C-4448-8403-973F5A14164C}" srcOrd="1" destOrd="0" presId="urn:microsoft.com/office/officeart/2005/8/layout/list1"/>
    <dgm:cxn modelId="{609D8DC1-F91B-4823-9095-A12D7BF581C5}" type="presParOf" srcId="{E6F7F793-DFFE-4424-A749-EC8F2D06F375}" destId="{1BEA1734-7E07-4139-A70B-CF98645FA2BA}" srcOrd="21" destOrd="0" presId="urn:microsoft.com/office/officeart/2005/8/layout/list1"/>
    <dgm:cxn modelId="{148FAF61-4DC6-4D57-B82A-BCED06595026}" type="presParOf" srcId="{E6F7F793-DFFE-4424-A749-EC8F2D06F375}" destId="{DEA20D24-72BE-4DD0-9CAF-57258D546076}"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6DF25C6-C445-41AC-997C-F2AB6F4FD958}" type="doc">
      <dgm:prSet loTypeId="urn:microsoft.com/office/officeart/2005/8/layout/gear1" loCatId="cycle" qsTypeId="urn:microsoft.com/office/officeart/2005/8/quickstyle/simple1" qsCatId="simple" csTypeId="urn:microsoft.com/office/officeart/2005/8/colors/accent2_1" csCatId="accent2" phldr="1"/>
      <dgm:spPr/>
    </dgm:pt>
    <dgm:pt modelId="{EE876B6A-20B4-4985-BFCA-74D840074B5C}">
      <dgm:prSet phldrT="[Texte]"/>
      <dgm:spPr/>
      <dgm:t>
        <a:bodyPr/>
        <a:lstStyle/>
        <a:p>
          <a:r>
            <a:rPr lang="fr-FR" dirty="0"/>
            <a:t>robustesse</a:t>
          </a:r>
        </a:p>
      </dgm:t>
    </dgm:pt>
    <dgm:pt modelId="{557F9EC9-8120-4104-AB31-7C4141C2BA1D}" type="parTrans" cxnId="{0D2EDD6B-E5CB-4E7E-9BF5-6848AAC23D6D}">
      <dgm:prSet/>
      <dgm:spPr/>
      <dgm:t>
        <a:bodyPr/>
        <a:lstStyle/>
        <a:p>
          <a:endParaRPr lang="fr-FR"/>
        </a:p>
      </dgm:t>
    </dgm:pt>
    <dgm:pt modelId="{6EB6F144-089A-4853-94B1-78F55ACA0E75}" type="sibTrans" cxnId="{0D2EDD6B-E5CB-4E7E-9BF5-6848AAC23D6D}">
      <dgm:prSet/>
      <dgm:spPr/>
      <dgm:t>
        <a:bodyPr/>
        <a:lstStyle/>
        <a:p>
          <a:endParaRPr lang="fr-FR"/>
        </a:p>
      </dgm:t>
    </dgm:pt>
    <dgm:pt modelId="{743234C2-FBA1-4254-B790-662256511E65}">
      <dgm:prSet phldrT="[Texte]" custT="1"/>
      <dgm:spPr/>
      <dgm:t>
        <a:bodyPr/>
        <a:lstStyle/>
        <a:p>
          <a:r>
            <a:rPr lang="fr-FR" sz="1600" b="1" dirty="0"/>
            <a:t>Productivité </a:t>
          </a:r>
        </a:p>
      </dgm:t>
    </dgm:pt>
    <dgm:pt modelId="{F109D207-9A34-4F84-9684-06379AC9CEEA}" type="parTrans" cxnId="{09386BD3-2233-48AA-AA29-4CC8EE398140}">
      <dgm:prSet/>
      <dgm:spPr/>
      <dgm:t>
        <a:bodyPr/>
        <a:lstStyle/>
        <a:p>
          <a:endParaRPr lang="fr-FR"/>
        </a:p>
      </dgm:t>
    </dgm:pt>
    <dgm:pt modelId="{448C3168-B42F-43F7-9CF8-0263B1B3CDAE}" type="sibTrans" cxnId="{09386BD3-2233-48AA-AA29-4CC8EE398140}">
      <dgm:prSet/>
      <dgm:spPr/>
      <dgm:t>
        <a:bodyPr/>
        <a:lstStyle/>
        <a:p>
          <a:endParaRPr lang="fr-FR"/>
        </a:p>
      </dgm:t>
    </dgm:pt>
    <dgm:pt modelId="{0A912FD5-72F7-4047-BD11-83514932E032}">
      <dgm:prSet phldrT="[Texte]" custT="1"/>
      <dgm:spPr/>
      <dgm:t>
        <a:bodyPr/>
        <a:lstStyle/>
        <a:p>
          <a:r>
            <a:rPr lang="fr-FR" sz="2000" b="1" dirty="0"/>
            <a:t>Création de niche</a:t>
          </a:r>
        </a:p>
      </dgm:t>
    </dgm:pt>
    <dgm:pt modelId="{A2B6390D-3D4A-4975-B8F5-D59F53A848D6}" type="parTrans" cxnId="{45F9DF31-AC5C-458E-8594-5492F8DC3467}">
      <dgm:prSet/>
      <dgm:spPr/>
      <dgm:t>
        <a:bodyPr/>
        <a:lstStyle/>
        <a:p>
          <a:endParaRPr lang="fr-FR"/>
        </a:p>
      </dgm:t>
    </dgm:pt>
    <dgm:pt modelId="{D9F19E8C-9083-4764-8C57-372F65AAC786}" type="sibTrans" cxnId="{45F9DF31-AC5C-458E-8594-5492F8DC3467}">
      <dgm:prSet/>
      <dgm:spPr/>
      <dgm:t>
        <a:bodyPr/>
        <a:lstStyle/>
        <a:p>
          <a:endParaRPr lang="fr-FR"/>
        </a:p>
      </dgm:t>
    </dgm:pt>
    <dgm:pt modelId="{039BB275-B05E-4E36-9C6D-86153AD99E26}" type="pres">
      <dgm:prSet presAssocID="{16DF25C6-C445-41AC-997C-F2AB6F4FD958}" presName="composite" presStyleCnt="0">
        <dgm:presLayoutVars>
          <dgm:chMax val="3"/>
          <dgm:animLvl val="lvl"/>
          <dgm:resizeHandles val="exact"/>
        </dgm:presLayoutVars>
      </dgm:prSet>
      <dgm:spPr/>
    </dgm:pt>
    <dgm:pt modelId="{698860E0-E74F-49EB-A957-C69F6D341E88}" type="pres">
      <dgm:prSet presAssocID="{EE876B6A-20B4-4985-BFCA-74D840074B5C}" presName="gear1" presStyleLbl="node1" presStyleIdx="0" presStyleCnt="3">
        <dgm:presLayoutVars>
          <dgm:chMax val="1"/>
          <dgm:bulletEnabled val="1"/>
        </dgm:presLayoutVars>
      </dgm:prSet>
      <dgm:spPr/>
    </dgm:pt>
    <dgm:pt modelId="{2CB8F9EC-D01C-4337-8153-B1E9F5E9650E}" type="pres">
      <dgm:prSet presAssocID="{EE876B6A-20B4-4985-BFCA-74D840074B5C}" presName="gear1srcNode" presStyleLbl="node1" presStyleIdx="0" presStyleCnt="3"/>
      <dgm:spPr/>
    </dgm:pt>
    <dgm:pt modelId="{59A98EF1-4310-4468-BC8D-CDEB1B2975B4}" type="pres">
      <dgm:prSet presAssocID="{EE876B6A-20B4-4985-BFCA-74D840074B5C}" presName="gear1dstNode" presStyleLbl="node1" presStyleIdx="0" presStyleCnt="3"/>
      <dgm:spPr/>
    </dgm:pt>
    <dgm:pt modelId="{54F9386D-DB8B-47DA-AED3-6CA525373E87}" type="pres">
      <dgm:prSet presAssocID="{743234C2-FBA1-4254-B790-662256511E65}" presName="gear2" presStyleLbl="node1" presStyleIdx="1" presStyleCnt="3" custScaleX="123231" custScaleY="115746">
        <dgm:presLayoutVars>
          <dgm:chMax val="1"/>
          <dgm:bulletEnabled val="1"/>
        </dgm:presLayoutVars>
      </dgm:prSet>
      <dgm:spPr/>
    </dgm:pt>
    <dgm:pt modelId="{8B182C74-C92D-424D-8CCB-694D1F72C164}" type="pres">
      <dgm:prSet presAssocID="{743234C2-FBA1-4254-B790-662256511E65}" presName="gear2srcNode" presStyleLbl="node1" presStyleIdx="1" presStyleCnt="3"/>
      <dgm:spPr/>
    </dgm:pt>
    <dgm:pt modelId="{0203CA9D-822C-4AEF-8CB0-863D064F96D8}" type="pres">
      <dgm:prSet presAssocID="{743234C2-FBA1-4254-B790-662256511E65}" presName="gear2dstNode" presStyleLbl="node1" presStyleIdx="1" presStyleCnt="3"/>
      <dgm:spPr/>
    </dgm:pt>
    <dgm:pt modelId="{F0F086D5-9F1F-44FA-AE05-01B45FD4BC09}" type="pres">
      <dgm:prSet presAssocID="{0A912FD5-72F7-4047-BD11-83514932E032}" presName="gear3" presStyleLbl="node1" presStyleIdx="2" presStyleCnt="3"/>
      <dgm:spPr/>
    </dgm:pt>
    <dgm:pt modelId="{F424C528-1ECF-4454-A1BC-CE3AE09F02D0}" type="pres">
      <dgm:prSet presAssocID="{0A912FD5-72F7-4047-BD11-83514932E032}" presName="gear3tx" presStyleLbl="node1" presStyleIdx="2" presStyleCnt="3">
        <dgm:presLayoutVars>
          <dgm:chMax val="1"/>
          <dgm:bulletEnabled val="1"/>
        </dgm:presLayoutVars>
      </dgm:prSet>
      <dgm:spPr/>
    </dgm:pt>
    <dgm:pt modelId="{9FE1A84F-89D7-4FB8-916C-56DF6BE785A1}" type="pres">
      <dgm:prSet presAssocID="{0A912FD5-72F7-4047-BD11-83514932E032}" presName="gear3srcNode" presStyleLbl="node1" presStyleIdx="2" presStyleCnt="3"/>
      <dgm:spPr/>
    </dgm:pt>
    <dgm:pt modelId="{A20EEF0E-4816-4CC6-955E-624AD462786A}" type="pres">
      <dgm:prSet presAssocID="{0A912FD5-72F7-4047-BD11-83514932E032}" presName="gear3dstNode" presStyleLbl="node1" presStyleIdx="2" presStyleCnt="3"/>
      <dgm:spPr/>
    </dgm:pt>
    <dgm:pt modelId="{52D104EE-9643-4FDF-A126-CE48843C872C}" type="pres">
      <dgm:prSet presAssocID="{6EB6F144-089A-4853-94B1-78F55ACA0E75}" presName="connector1" presStyleLbl="sibTrans2D1" presStyleIdx="0" presStyleCnt="3"/>
      <dgm:spPr/>
    </dgm:pt>
    <dgm:pt modelId="{1FCC3D1A-DD3C-49BC-9317-B72B4ECFDBD5}" type="pres">
      <dgm:prSet presAssocID="{448C3168-B42F-43F7-9CF8-0263B1B3CDAE}" presName="connector2" presStyleLbl="sibTrans2D1" presStyleIdx="1" presStyleCnt="3"/>
      <dgm:spPr/>
    </dgm:pt>
    <dgm:pt modelId="{E99D0300-2758-43D6-972A-2DBC5BABE655}" type="pres">
      <dgm:prSet presAssocID="{D9F19E8C-9083-4764-8C57-372F65AAC786}" presName="connector3" presStyleLbl="sibTrans2D1" presStyleIdx="2" presStyleCnt="3"/>
      <dgm:spPr/>
    </dgm:pt>
  </dgm:ptLst>
  <dgm:cxnLst>
    <dgm:cxn modelId="{50BC190F-D714-4779-87AD-8B8B4E0F501D}" type="presOf" srcId="{743234C2-FBA1-4254-B790-662256511E65}" destId="{8B182C74-C92D-424D-8CCB-694D1F72C164}" srcOrd="1" destOrd="0" presId="urn:microsoft.com/office/officeart/2005/8/layout/gear1"/>
    <dgm:cxn modelId="{87E91311-B940-4293-BE33-0E53A223500B}" type="presOf" srcId="{D9F19E8C-9083-4764-8C57-372F65AAC786}" destId="{E99D0300-2758-43D6-972A-2DBC5BABE655}" srcOrd="0" destOrd="0" presId="urn:microsoft.com/office/officeart/2005/8/layout/gear1"/>
    <dgm:cxn modelId="{1571A211-1C24-40FF-9BCD-132C1A78656D}" type="presOf" srcId="{6EB6F144-089A-4853-94B1-78F55ACA0E75}" destId="{52D104EE-9643-4FDF-A126-CE48843C872C}" srcOrd="0" destOrd="0" presId="urn:microsoft.com/office/officeart/2005/8/layout/gear1"/>
    <dgm:cxn modelId="{F492DC2F-8BCA-4CA3-8A3E-45C6E4BF6885}" type="presOf" srcId="{16DF25C6-C445-41AC-997C-F2AB6F4FD958}" destId="{039BB275-B05E-4E36-9C6D-86153AD99E26}" srcOrd="0" destOrd="0" presId="urn:microsoft.com/office/officeart/2005/8/layout/gear1"/>
    <dgm:cxn modelId="{45F9DF31-AC5C-458E-8594-5492F8DC3467}" srcId="{16DF25C6-C445-41AC-997C-F2AB6F4FD958}" destId="{0A912FD5-72F7-4047-BD11-83514932E032}" srcOrd="2" destOrd="0" parTransId="{A2B6390D-3D4A-4975-B8F5-D59F53A848D6}" sibTransId="{D9F19E8C-9083-4764-8C57-372F65AAC786}"/>
    <dgm:cxn modelId="{C3221D3E-96F1-43A4-872F-2DAC9E9F812F}" type="presOf" srcId="{448C3168-B42F-43F7-9CF8-0263B1B3CDAE}" destId="{1FCC3D1A-DD3C-49BC-9317-B72B4ECFDBD5}" srcOrd="0" destOrd="0" presId="urn:microsoft.com/office/officeart/2005/8/layout/gear1"/>
    <dgm:cxn modelId="{0D2EDD6B-E5CB-4E7E-9BF5-6848AAC23D6D}" srcId="{16DF25C6-C445-41AC-997C-F2AB6F4FD958}" destId="{EE876B6A-20B4-4985-BFCA-74D840074B5C}" srcOrd="0" destOrd="0" parTransId="{557F9EC9-8120-4104-AB31-7C4141C2BA1D}" sibTransId="{6EB6F144-089A-4853-94B1-78F55ACA0E75}"/>
    <dgm:cxn modelId="{6307307C-871E-477A-B4D5-BE927C2803C6}" type="presOf" srcId="{EE876B6A-20B4-4985-BFCA-74D840074B5C}" destId="{59A98EF1-4310-4468-BC8D-CDEB1B2975B4}" srcOrd="2" destOrd="0" presId="urn:microsoft.com/office/officeart/2005/8/layout/gear1"/>
    <dgm:cxn modelId="{894EBF7E-A36F-4832-8AF7-5A3AB91B8AA8}" type="presOf" srcId="{EE876B6A-20B4-4985-BFCA-74D840074B5C}" destId="{2CB8F9EC-D01C-4337-8153-B1E9F5E9650E}" srcOrd="1" destOrd="0" presId="urn:microsoft.com/office/officeart/2005/8/layout/gear1"/>
    <dgm:cxn modelId="{F2EE2B8B-C34A-4C56-BC37-978B1A0D5578}" type="presOf" srcId="{0A912FD5-72F7-4047-BD11-83514932E032}" destId="{F0F086D5-9F1F-44FA-AE05-01B45FD4BC09}" srcOrd="0" destOrd="0" presId="urn:microsoft.com/office/officeart/2005/8/layout/gear1"/>
    <dgm:cxn modelId="{6BB6AF9B-C5B3-4B52-B352-23B654D87F11}" type="presOf" srcId="{0A912FD5-72F7-4047-BD11-83514932E032}" destId="{9FE1A84F-89D7-4FB8-916C-56DF6BE785A1}" srcOrd="2" destOrd="0" presId="urn:microsoft.com/office/officeart/2005/8/layout/gear1"/>
    <dgm:cxn modelId="{603EB9AE-F38A-465E-8D9E-3295CA8FE0F0}" type="presOf" srcId="{0A912FD5-72F7-4047-BD11-83514932E032}" destId="{F424C528-1ECF-4454-A1BC-CE3AE09F02D0}" srcOrd="1" destOrd="0" presId="urn:microsoft.com/office/officeart/2005/8/layout/gear1"/>
    <dgm:cxn modelId="{4286F5B6-AA8C-4C1D-A351-C07B1456EE7D}" type="presOf" srcId="{743234C2-FBA1-4254-B790-662256511E65}" destId="{0203CA9D-822C-4AEF-8CB0-863D064F96D8}" srcOrd="2" destOrd="0" presId="urn:microsoft.com/office/officeart/2005/8/layout/gear1"/>
    <dgm:cxn modelId="{284269BA-CDB7-4DE0-8BA5-2BFAE15368A4}" type="presOf" srcId="{743234C2-FBA1-4254-B790-662256511E65}" destId="{54F9386D-DB8B-47DA-AED3-6CA525373E87}" srcOrd="0" destOrd="0" presId="urn:microsoft.com/office/officeart/2005/8/layout/gear1"/>
    <dgm:cxn modelId="{BB5974CE-80EE-4675-A878-942DBAAD0433}" type="presOf" srcId="{0A912FD5-72F7-4047-BD11-83514932E032}" destId="{A20EEF0E-4816-4CC6-955E-624AD462786A}" srcOrd="3" destOrd="0" presId="urn:microsoft.com/office/officeart/2005/8/layout/gear1"/>
    <dgm:cxn modelId="{09386BD3-2233-48AA-AA29-4CC8EE398140}" srcId="{16DF25C6-C445-41AC-997C-F2AB6F4FD958}" destId="{743234C2-FBA1-4254-B790-662256511E65}" srcOrd="1" destOrd="0" parTransId="{F109D207-9A34-4F84-9684-06379AC9CEEA}" sibTransId="{448C3168-B42F-43F7-9CF8-0263B1B3CDAE}"/>
    <dgm:cxn modelId="{B7891DFC-A96F-4126-AB56-190670E7E56D}" type="presOf" srcId="{EE876B6A-20B4-4985-BFCA-74D840074B5C}" destId="{698860E0-E74F-49EB-A957-C69F6D341E88}" srcOrd="0" destOrd="0" presId="urn:microsoft.com/office/officeart/2005/8/layout/gear1"/>
    <dgm:cxn modelId="{4CC8A304-6DFD-40F3-B04B-C436B58B6784}" type="presParOf" srcId="{039BB275-B05E-4E36-9C6D-86153AD99E26}" destId="{698860E0-E74F-49EB-A957-C69F6D341E88}" srcOrd="0" destOrd="0" presId="urn:microsoft.com/office/officeart/2005/8/layout/gear1"/>
    <dgm:cxn modelId="{5F3F108D-371B-4EB9-A10B-41E732FA94D1}" type="presParOf" srcId="{039BB275-B05E-4E36-9C6D-86153AD99E26}" destId="{2CB8F9EC-D01C-4337-8153-B1E9F5E9650E}" srcOrd="1" destOrd="0" presId="urn:microsoft.com/office/officeart/2005/8/layout/gear1"/>
    <dgm:cxn modelId="{A7543C4F-3143-49B0-B3F8-66F3680B4C8B}" type="presParOf" srcId="{039BB275-B05E-4E36-9C6D-86153AD99E26}" destId="{59A98EF1-4310-4468-BC8D-CDEB1B2975B4}" srcOrd="2" destOrd="0" presId="urn:microsoft.com/office/officeart/2005/8/layout/gear1"/>
    <dgm:cxn modelId="{C5E8195F-9A32-443B-92BA-FF297088781F}" type="presParOf" srcId="{039BB275-B05E-4E36-9C6D-86153AD99E26}" destId="{54F9386D-DB8B-47DA-AED3-6CA525373E87}" srcOrd="3" destOrd="0" presId="urn:microsoft.com/office/officeart/2005/8/layout/gear1"/>
    <dgm:cxn modelId="{D5850515-A426-421E-B800-DBC3C3A06455}" type="presParOf" srcId="{039BB275-B05E-4E36-9C6D-86153AD99E26}" destId="{8B182C74-C92D-424D-8CCB-694D1F72C164}" srcOrd="4" destOrd="0" presId="urn:microsoft.com/office/officeart/2005/8/layout/gear1"/>
    <dgm:cxn modelId="{DE060E89-1698-4DC9-B987-51AAA640E575}" type="presParOf" srcId="{039BB275-B05E-4E36-9C6D-86153AD99E26}" destId="{0203CA9D-822C-4AEF-8CB0-863D064F96D8}" srcOrd="5" destOrd="0" presId="urn:microsoft.com/office/officeart/2005/8/layout/gear1"/>
    <dgm:cxn modelId="{7AB8FB40-E3C7-463E-A17C-CEA44942C239}" type="presParOf" srcId="{039BB275-B05E-4E36-9C6D-86153AD99E26}" destId="{F0F086D5-9F1F-44FA-AE05-01B45FD4BC09}" srcOrd="6" destOrd="0" presId="urn:microsoft.com/office/officeart/2005/8/layout/gear1"/>
    <dgm:cxn modelId="{3A6DCD88-A4F6-46C1-B960-BE18675E33A6}" type="presParOf" srcId="{039BB275-B05E-4E36-9C6D-86153AD99E26}" destId="{F424C528-1ECF-4454-A1BC-CE3AE09F02D0}" srcOrd="7" destOrd="0" presId="urn:microsoft.com/office/officeart/2005/8/layout/gear1"/>
    <dgm:cxn modelId="{7A8DE283-8068-41AE-BFE5-F4763D31E8FA}" type="presParOf" srcId="{039BB275-B05E-4E36-9C6D-86153AD99E26}" destId="{9FE1A84F-89D7-4FB8-916C-56DF6BE785A1}" srcOrd="8" destOrd="0" presId="urn:microsoft.com/office/officeart/2005/8/layout/gear1"/>
    <dgm:cxn modelId="{4F36493E-EFCC-4A74-BDBF-D8F34C37E4B6}" type="presParOf" srcId="{039BB275-B05E-4E36-9C6D-86153AD99E26}" destId="{A20EEF0E-4816-4CC6-955E-624AD462786A}" srcOrd="9" destOrd="0" presId="urn:microsoft.com/office/officeart/2005/8/layout/gear1"/>
    <dgm:cxn modelId="{65281152-CDB1-4CCE-863A-4E6301230C67}" type="presParOf" srcId="{039BB275-B05E-4E36-9C6D-86153AD99E26}" destId="{52D104EE-9643-4FDF-A126-CE48843C872C}" srcOrd="10" destOrd="0" presId="urn:microsoft.com/office/officeart/2005/8/layout/gear1"/>
    <dgm:cxn modelId="{24001BBB-8A06-4742-A067-92B0B4E6CE86}" type="presParOf" srcId="{039BB275-B05E-4E36-9C6D-86153AD99E26}" destId="{1FCC3D1A-DD3C-49BC-9317-B72B4ECFDBD5}" srcOrd="11" destOrd="0" presId="urn:microsoft.com/office/officeart/2005/8/layout/gear1"/>
    <dgm:cxn modelId="{E10CF879-5CFD-44EA-883E-0776B7594062}" type="presParOf" srcId="{039BB275-B05E-4E36-9C6D-86153AD99E26}" destId="{E99D0300-2758-43D6-972A-2DBC5BABE655}"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BF27535-835C-4EDA-BAAD-05C029FB335F}"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fr-FR"/>
        </a:p>
      </dgm:t>
    </dgm:pt>
    <dgm:pt modelId="{606C6914-BA36-45F0-8C13-6076A44BB7FF}">
      <dgm:prSet phldrT="[Texte]"/>
      <dgm:spPr/>
      <dgm:t>
        <a:bodyPr/>
        <a:lstStyle/>
        <a:p>
          <a:r>
            <a:rPr lang="fr-FR" dirty="0"/>
            <a:t>Clients </a:t>
          </a:r>
        </a:p>
      </dgm:t>
    </dgm:pt>
    <dgm:pt modelId="{CFF850A9-9A30-4998-9A97-24058A77193B}" type="parTrans" cxnId="{F78B9C54-A795-45D3-86B2-BAF5E8C5D27F}">
      <dgm:prSet/>
      <dgm:spPr/>
      <dgm:t>
        <a:bodyPr/>
        <a:lstStyle/>
        <a:p>
          <a:endParaRPr lang="fr-FR"/>
        </a:p>
      </dgm:t>
    </dgm:pt>
    <dgm:pt modelId="{C528D0C9-FC11-4229-ACEF-D811C078E312}" type="sibTrans" cxnId="{F78B9C54-A795-45D3-86B2-BAF5E8C5D27F}">
      <dgm:prSet/>
      <dgm:spPr/>
      <dgm:t>
        <a:bodyPr/>
        <a:lstStyle/>
        <a:p>
          <a:endParaRPr lang="fr-FR"/>
        </a:p>
      </dgm:t>
    </dgm:pt>
    <dgm:pt modelId="{E0AD47B2-D16F-4945-A6A2-CB36F6CFA1E0}">
      <dgm:prSet phldrT="[Texte]"/>
      <dgm:spPr/>
      <dgm:t>
        <a:bodyPr/>
        <a:lstStyle/>
        <a:p>
          <a:r>
            <a:rPr lang="fr-FR" dirty="0"/>
            <a:t>Communautés </a:t>
          </a:r>
        </a:p>
      </dgm:t>
    </dgm:pt>
    <dgm:pt modelId="{C323E871-41EF-46FC-8F0A-9A454A3FCDE3}" type="parTrans" cxnId="{7814995A-EF93-47BE-B0E3-E236A9B47C4E}">
      <dgm:prSet/>
      <dgm:spPr/>
      <dgm:t>
        <a:bodyPr/>
        <a:lstStyle/>
        <a:p>
          <a:endParaRPr lang="fr-FR"/>
        </a:p>
      </dgm:t>
    </dgm:pt>
    <dgm:pt modelId="{CC2EEAA6-1298-4C9B-A7E1-15DC97C53753}" type="sibTrans" cxnId="{7814995A-EF93-47BE-B0E3-E236A9B47C4E}">
      <dgm:prSet/>
      <dgm:spPr/>
      <dgm:t>
        <a:bodyPr/>
        <a:lstStyle/>
        <a:p>
          <a:endParaRPr lang="fr-FR"/>
        </a:p>
      </dgm:t>
    </dgm:pt>
    <dgm:pt modelId="{FDACD7B1-F646-4C8C-8322-EDF65689CB90}">
      <dgm:prSet phldrT="[Texte]"/>
      <dgm:spPr/>
      <dgm:t>
        <a:bodyPr/>
        <a:lstStyle/>
        <a:p>
          <a:r>
            <a:rPr lang="fr-FR" dirty="0"/>
            <a:t>Fournisseurs et financiers</a:t>
          </a:r>
        </a:p>
      </dgm:t>
    </dgm:pt>
    <dgm:pt modelId="{7BE474B1-996F-4E80-8893-DE8404C1E19E}" type="parTrans" cxnId="{41D452FA-7BE7-4B2C-963A-7CEA615EB8CA}">
      <dgm:prSet/>
      <dgm:spPr/>
      <dgm:t>
        <a:bodyPr/>
        <a:lstStyle/>
        <a:p>
          <a:endParaRPr lang="fr-FR"/>
        </a:p>
      </dgm:t>
    </dgm:pt>
    <dgm:pt modelId="{44E255D9-1A50-4053-BF6D-F1CDA9F8D280}" type="sibTrans" cxnId="{41D452FA-7BE7-4B2C-963A-7CEA615EB8CA}">
      <dgm:prSet/>
      <dgm:spPr/>
      <dgm:t>
        <a:bodyPr/>
        <a:lstStyle/>
        <a:p>
          <a:endParaRPr lang="fr-FR"/>
        </a:p>
      </dgm:t>
    </dgm:pt>
    <dgm:pt modelId="{CEC94753-7F7C-4E8C-A41A-5F81DEAEEBFB}">
      <dgm:prSet phldrT="[Texte]"/>
      <dgm:spPr/>
      <dgm:t>
        <a:bodyPr/>
        <a:lstStyle/>
        <a:p>
          <a:r>
            <a:rPr lang="fr-FR" dirty="0"/>
            <a:t>Les employés</a:t>
          </a:r>
        </a:p>
      </dgm:t>
    </dgm:pt>
    <dgm:pt modelId="{99B56BEE-648B-47F3-ADA5-FC92F78076AC}" type="parTrans" cxnId="{4EF1BD93-E79F-4D48-89D9-00516F081A49}">
      <dgm:prSet/>
      <dgm:spPr/>
      <dgm:t>
        <a:bodyPr/>
        <a:lstStyle/>
        <a:p>
          <a:endParaRPr lang="fr-FR"/>
        </a:p>
      </dgm:t>
    </dgm:pt>
    <dgm:pt modelId="{55237CE4-0CBC-4F92-B057-BC48B0186D26}" type="sibTrans" cxnId="{4EF1BD93-E79F-4D48-89D9-00516F081A49}">
      <dgm:prSet/>
      <dgm:spPr/>
      <dgm:t>
        <a:bodyPr/>
        <a:lstStyle/>
        <a:p>
          <a:endParaRPr lang="fr-FR"/>
        </a:p>
      </dgm:t>
    </dgm:pt>
    <dgm:pt modelId="{C2EF48A7-E51A-4A6E-A730-BAAC1955CEB0}">
      <dgm:prSet phldrT="[Texte]"/>
      <dgm:spPr/>
      <dgm:t>
        <a:bodyPr/>
        <a:lstStyle/>
        <a:p>
          <a:r>
            <a:rPr lang="fr-FR" dirty="0"/>
            <a:t>Employés </a:t>
          </a:r>
        </a:p>
      </dgm:t>
    </dgm:pt>
    <dgm:pt modelId="{69197DD2-08F3-4A44-ABBC-A3409DE216C9}" type="parTrans" cxnId="{28D99E4C-8453-40F4-8D81-2E59ACAFECCA}">
      <dgm:prSet/>
      <dgm:spPr/>
      <dgm:t>
        <a:bodyPr/>
        <a:lstStyle/>
        <a:p>
          <a:endParaRPr lang="fr-FR"/>
        </a:p>
      </dgm:t>
    </dgm:pt>
    <dgm:pt modelId="{DC97FAAD-0F04-4822-9A27-39BC9508204D}" type="sibTrans" cxnId="{28D99E4C-8453-40F4-8D81-2E59ACAFECCA}">
      <dgm:prSet/>
      <dgm:spPr/>
      <dgm:t>
        <a:bodyPr/>
        <a:lstStyle/>
        <a:p>
          <a:endParaRPr lang="fr-FR"/>
        </a:p>
      </dgm:t>
    </dgm:pt>
    <dgm:pt modelId="{4ACCAF23-B49F-4414-BA5C-EF7A524C594F}" type="pres">
      <dgm:prSet presAssocID="{5BF27535-835C-4EDA-BAAD-05C029FB335F}" presName="cycle" presStyleCnt="0">
        <dgm:presLayoutVars>
          <dgm:dir/>
          <dgm:resizeHandles val="exact"/>
        </dgm:presLayoutVars>
      </dgm:prSet>
      <dgm:spPr/>
    </dgm:pt>
    <dgm:pt modelId="{AABDCC39-B353-4E5D-BDA5-71E0188C93F3}" type="pres">
      <dgm:prSet presAssocID="{606C6914-BA36-45F0-8C13-6076A44BB7FF}" presName="dummy" presStyleCnt="0"/>
      <dgm:spPr/>
    </dgm:pt>
    <dgm:pt modelId="{5793DBD1-F187-4B6A-A623-B832676CCA55}" type="pres">
      <dgm:prSet presAssocID="{606C6914-BA36-45F0-8C13-6076A44BB7FF}" presName="node" presStyleLbl="revTx" presStyleIdx="0" presStyleCnt="5">
        <dgm:presLayoutVars>
          <dgm:bulletEnabled val="1"/>
        </dgm:presLayoutVars>
      </dgm:prSet>
      <dgm:spPr/>
    </dgm:pt>
    <dgm:pt modelId="{A9A98ABD-7D3D-4FC6-B96D-CF9EF999A757}" type="pres">
      <dgm:prSet presAssocID="{C528D0C9-FC11-4229-ACEF-D811C078E312}" presName="sibTrans" presStyleLbl="node1" presStyleIdx="0" presStyleCnt="5"/>
      <dgm:spPr/>
    </dgm:pt>
    <dgm:pt modelId="{718139DC-3DF3-438C-8868-027683F50E4A}" type="pres">
      <dgm:prSet presAssocID="{E0AD47B2-D16F-4945-A6A2-CB36F6CFA1E0}" presName="dummy" presStyleCnt="0"/>
      <dgm:spPr/>
    </dgm:pt>
    <dgm:pt modelId="{442E4CE1-F914-4AC7-8C93-5023E9A253F2}" type="pres">
      <dgm:prSet presAssocID="{E0AD47B2-D16F-4945-A6A2-CB36F6CFA1E0}" presName="node" presStyleLbl="revTx" presStyleIdx="1" presStyleCnt="5" custScaleX="132035">
        <dgm:presLayoutVars>
          <dgm:bulletEnabled val="1"/>
        </dgm:presLayoutVars>
      </dgm:prSet>
      <dgm:spPr/>
    </dgm:pt>
    <dgm:pt modelId="{C181EE4F-68A5-426F-83B0-9A61970DC020}" type="pres">
      <dgm:prSet presAssocID="{CC2EEAA6-1298-4C9B-A7E1-15DC97C53753}" presName="sibTrans" presStyleLbl="node1" presStyleIdx="1" presStyleCnt="5"/>
      <dgm:spPr/>
    </dgm:pt>
    <dgm:pt modelId="{83147399-19BC-44CE-BDF9-11B9D3704F14}" type="pres">
      <dgm:prSet presAssocID="{FDACD7B1-F646-4C8C-8322-EDF65689CB90}" presName="dummy" presStyleCnt="0"/>
      <dgm:spPr/>
    </dgm:pt>
    <dgm:pt modelId="{CA635986-E6CE-41C2-8D8C-F236089B6634}" type="pres">
      <dgm:prSet presAssocID="{FDACD7B1-F646-4C8C-8322-EDF65689CB90}" presName="node" presStyleLbl="revTx" presStyleIdx="2" presStyleCnt="5">
        <dgm:presLayoutVars>
          <dgm:bulletEnabled val="1"/>
        </dgm:presLayoutVars>
      </dgm:prSet>
      <dgm:spPr/>
    </dgm:pt>
    <dgm:pt modelId="{5B437C60-6891-482B-BBC4-5EE1E8025B93}" type="pres">
      <dgm:prSet presAssocID="{44E255D9-1A50-4053-BF6D-F1CDA9F8D280}" presName="sibTrans" presStyleLbl="node1" presStyleIdx="2" presStyleCnt="5"/>
      <dgm:spPr/>
    </dgm:pt>
    <dgm:pt modelId="{EE6F2719-A55D-4C3E-BD00-73B1C74F2AB2}" type="pres">
      <dgm:prSet presAssocID="{CEC94753-7F7C-4E8C-A41A-5F81DEAEEBFB}" presName="dummy" presStyleCnt="0"/>
      <dgm:spPr/>
    </dgm:pt>
    <dgm:pt modelId="{707BD3FA-FFF9-4236-8323-75ADF8033475}" type="pres">
      <dgm:prSet presAssocID="{CEC94753-7F7C-4E8C-A41A-5F81DEAEEBFB}" presName="node" presStyleLbl="revTx" presStyleIdx="3" presStyleCnt="5">
        <dgm:presLayoutVars>
          <dgm:bulletEnabled val="1"/>
        </dgm:presLayoutVars>
      </dgm:prSet>
      <dgm:spPr/>
    </dgm:pt>
    <dgm:pt modelId="{12C9BF57-00D5-4023-A6F9-837039F5ADDC}" type="pres">
      <dgm:prSet presAssocID="{55237CE4-0CBC-4F92-B057-BC48B0186D26}" presName="sibTrans" presStyleLbl="node1" presStyleIdx="3" presStyleCnt="5"/>
      <dgm:spPr/>
    </dgm:pt>
    <dgm:pt modelId="{9865DBB4-2266-42FF-9E42-403443954A42}" type="pres">
      <dgm:prSet presAssocID="{C2EF48A7-E51A-4A6E-A730-BAAC1955CEB0}" presName="dummy" presStyleCnt="0"/>
      <dgm:spPr/>
    </dgm:pt>
    <dgm:pt modelId="{4EAB5A92-AAEC-454E-947D-001F69C0CC90}" type="pres">
      <dgm:prSet presAssocID="{C2EF48A7-E51A-4A6E-A730-BAAC1955CEB0}" presName="node" presStyleLbl="revTx" presStyleIdx="4" presStyleCnt="5">
        <dgm:presLayoutVars>
          <dgm:bulletEnabled val="1"/>
        </dgm:presLayoutVars>
      </dgm:prSet>
      <dgm:spPr/>
    </dgm:pt>
    <dgm:pt modelId="{76924C7C-6884-4B25-99AF-90D678660668}" type="pres">
      <dgm:prSet presAssocID="{DC97FAAD-0F04-4822-9A27-39BC9508204D}" presName="sibTrans" presStyleLbl="node1" presStyleIdx="4" presStyleCnt="5"/>
      <dgm:spPr/>
    </dgm:pt>
  </dgm:ptLst>
  <dgm:cxnLst>
    <dgm:cxn modelId="{2249133F-80E2-4BE8-A653-68D80E8FE1F9}" type="presOf" srcId="{606C6914-BA36-45F0-8C13-6076A44BB7FF}" destId="{5793DBD1-F187-4B6A-A623-B832676CCA55}" srcOrd="0" destOrd="0" presId="urn:microsoft.com/office/officeart/2005/8/layout/cycle1"/>
    <dgm:cxn modelId="{37160745-4A7F-47FB-9E68-710EE45D2BCA}" type="presOf" srcId="{CEC94753-7F7C-4E8C-A41A-5F81DEAEEBFB}" destId="{707BD3FA-FFF9-4236-8323-75ADF8033475}" srcOrd="0" destOrd="0" presId="urn:microsoft.com/office/officeart/2005/8/layout/cycle1"/>
    <dgm:cxn modelId="{28D99E4C-8453-40F4-8D81-2E59ACAFECCA}" srcId="{5BF27535-835C-4EDA-BAAD-05C029FB335F}" destId="{C2EF48A7-E51A-4A6E-A730-BAAC1955CEB0}" srcOrd="4" destOrd="0" parTransId="{69197DD2-08F3-4A44-ABBC-A3409DE216C9}" sibTransId="{DC97FAAD-0F04-4822-9A27-39BC9508204D}"/>
    <dgm:cxn modelId="{43B8036F-4461-42CE-B65E-4DFD665193E8}" type="presOf" srcId="{CC2EEAA6-1298-4C9B-A7E1-15DC97C53753}" destId="{C181EE4F-68A5-426F-83B0-9A61970DC020}" srcOrd="0" destOrd="0" presId="urn:microsoft.com/office/officeart/2005/8/layout/cycle1"/>
    <dgm:cxn modelId="{F78B9C54-A795-45D3-86B2-BAF5E8C5D27F}" srcId="{5BF27535-835C-4EDA-BAAD-05C029FB335F}" destId="{606C6914-BA36-45F0-8C13-6076A44BB7FF}" srcOrd="0" destOrd="0" parTransId="{CFF850A9-9A30-4998-9A97-24058A77193B}" sibTransId="{C528D0C9-FC11-4229-ACEF-D811C078E312}"/>
    <dgm:cxn modelId="{7814995A-EF93-47BE-B0E3-E236A9B47C4E}" srcId="{5BF27535-835C-4EDA-BAAD-05C029FB335F}" destId="{E0AD47B2-D16F-4945-A6A2-CB36F6CFA1E0}" srcOrd="1" destOrd="0" parTransId="{C323E871-41EF-46FC-8F0A-9A454A3FCDE3}" sibTransId="{CC2EEAA6-1298-4C9B-A7E1-15DC97C53753}"/>
    <dgm:cxn modelId="{77C70782-37E6-4454-96D8-C5098498D6C5}" type="presOf" srcId="{FDACD7B1-F646-4C8C-8322-EDF65689CB90}" destId="{CA635986-E6CE-41C2-8D8C-F236089B6634}" srcOrd="0" destOrd="0" presId="urn:microsoft.com/office/officeart/2005/8/layout/cycle1"/>
    <dgm:cxn modelId="{E5118A87-1890-4098-94D2-80738D6F11F6}" type="presOf" srcId="{5BF27535-835C-4EDA-BAAD-05C029FB335F}" destId="{4ACCAF23-B49F-4414-BA5C-EF7A524C594F}" srcOrd="0" destOrd="0" presId="urn:microsoft.com/office/officeart/2005/8/layout/cycle1"/>
    <dgm:cxn modelId="{4EF1BD93-E79F-4D48-89D9-00516F081A49}" srcId="{5BF27535-835C-4EDA-BAAD-05C029FB335F}" destId="{CEC94753-7F7C-4E8C-A41A-5F81DEAEEBFB}" srcOrd="3" destOrd="0" parTransId="{99B56BEE-648B-47F3-ADA5-FC92F78076AC}" sibTransId="{55237CE4-0CBC-4F92-B057-BC48B0186D26}"/>
    <dgm:cxn modelId="{279EE899-1FA5-4D5B-9706-E71D64E641AA}" type="presOf" srcId="{DC97FAAD-0F04-4822-9A27-39BC9508204D}" destId="{76924C7C-6884-4B25-99AF-90D678660668}" srcOrd="0" destOrd="0" presId="urn:microsoft.com/office/officeart/2005/8/layout/cycle1"/>
    <dgm:cxn modelId="{D3E7BFBF-669E-4686-B0E3-2DF78A52AC78}" type="presOf" srcId="{C2EF48A7-E51A-4A6E-A730-BAAC1955CEB0}" destId="{4EAB5A92-AAEC-454E-947D-001F69C0CC90}" srcOrd="0" destOrd="0" presId="urn:microsoft.com/office/officeart/2005/8/layout/cycle1"/>
    <dgm:cxn modelId="{2E70DDCE-EC70-4ECF-AFCA-BCBD32C4DB7A}" type="presOf" srcId="{E0AD47B2-D16F-4945-A6A2-CB36F6CFA1E0}" destId="{442E4CE1-F914-4AC7-8C93-5023E9A253F2}" srcOrd="0" destOrd="0" presId="urn:microsoft.com/office/officeart/2005/8/layout/cycle1"/>
    <dgm:cxn modelId="{75C138D3-5770-4A7E-AC13-6A0946B40495}" type="presOf" srcId="{C528D0C9-FC11-4229-ACEF-D811C078E312}" destId="{A9A98ABD-7D3D-4FC6-B96D-CF9EF999A757}" srcOrd="0" destOrd="0" presId="urn:microsoft.com/office/officeart/2005/8/layout/cycle1"/>
    <dgm:cxn modelId="{EA7E5DEE-9DF9-4F9C-8F89-75DA5C4F0410}" type="presOf" srcId="{55237CE4-0CBC-4F92-B057-BC48B0186D26}" destId="{12C9BF57-00D5-4023-A6F9-837039F5ADDC}" srcOrd="0" destOrd="0" presId="urn:microsoft.com/office/officeart/2005/8/layout/cycle1"/>
    <dgm:cxn modelId="{9FC27CEF-91C8-4F98-A84A-3B61AA4E4483}" type="presOf" srcId="{44E255D9-1A50-4053-BF6D-F1CDA9F8D280}" destId="{5B437C60-6891-482B-BBC4-5EE1E8025B93}" srcOrd="0" destOrd="0" presId="urn:microsoft.com/office/officeart/2005/8/layout/cycle1"/>
    <dgm:cxn modelId="{41D452FA-7BE7-4B2C-963A-7CEA615EB8CA}" srcId="{5BF27535-835C-4EDA-BAAD-05C029FB335F}" destId="{FDACD7B1-F646-4C8C-8322-EDF65689CB90}" srcOrd="2" destOrd="0" parTransId="{7BE474B1-996F-4E80-8893-DE8404C1E19E}" sibTransId="{44E255D9-1A50-4053-BF6D-F1CDA9F8D280}"/>
    <dgm:cxn modelId="{322C3967-41AE-4544-89EB-EA85F9BB4ACB}" type="presParOf" srcId="{4ACCAF23-B49F-4414-BA5C-EF7A524C594F}" destId="{AABDCC39-B353-4E5D-BDA5-71E0188C93F3}" srcOrd="0" destOrd="0" presId="urn:microsoft.com/office/officeart/2005/8/layout/cycle1"/>
    <dgm:cxn modelId="{6B7598C0-CEAB-4640-98D6-3EF8D22BFE03}" type="presParOf" srcId="{4ACCAF23-B49F-4414-BA5C-EF7A524C594F}" destId="{5793DBD1-F187-4B6A-A623-B832676CCA55}" srcOrd="1" destOrd="0" presId="urn:microsoft.com/office/officeart/2005/8/layout/cycle1"/>
    <dgm:cxn modelId="{867CE95A-86D6-47E1-A16F-EDD3242FF10D}" type="presParOf" srcId="{4ACCAF23-B49F-4414-BA5C-EF7A524C594F}" destId="{A9A98ABD-7D3D-4FC6-B96D-CF9EF999A757}" srcOrd="2" destOrd="0" presId="urn:microsoft.com/office/officeart/2005/8/layout/cycle1"/>
    <dgm:cxn modelId="{947ED9A5-9AA3-4D66-B95A-EB390B8AE20B}" type="presParOf" srcId="{4ACCAF23-B49F-4414-BA5C-EF7A524C594F}" destId="{718139DC-3DF3-438C-8868-027683F50E4A}" srcOrd="3" destOrd="0" presId="urn:microsoft.com/office/officeart/2005/8/layout/cycle1"/>
    <dgm:cxn modelId="{7569C3DD-9F4F-4BB0-9CB9-2CE122F83AA4}" type="presParOf" srcId="{4ACCAF23-B49F-4414-BA5C-EF7A524C594F}" destId="{442E4CE1-F914-4AC7-8C93-5023E9A253F2}" srcOrd="4" destOrd="0" presId="urn:microsoft.com/office/officeart/2005/8/layout/cycle1"/>
    <dgm:cxn modelId="{65EC2CC8-2B49-4841-8C7D-FF73EEAE883C}" type="presParOf" srcId="{4ACCAF23-B49F-4414-BA5C-EF7A524C594F}" destId="{C181EE4F-68A5-426F-83B0-9A61970DC020}" srcOrd="5" destOrd="0" presId="urn:microsoft.com/office/officeart/2005/8/layout/cycle1"/>
    <dgm:cxn modelId="{DFC68D89-09A0-442F-8C05-6AD237C80D67}" type="presParOf" srcId="{4ACCAF23-B49F-4414-BA5C-EF7A524C594F}" destId="{83147399-19BC-44CE-BDF9-11B9D3704F14}" srcOrd="6" destOrd="0" presId="urn:microsoft.com/office/officeart/2005/8/layout/cycle1"/>
    <dgm:cxn modelId="{FC9072F6-A426-4022-B11D-0061E5F208AA}" type="presParOf" srcId="{4ACCAF23-B49F-4414-BA5C-EF7A524C594F}" destId="{CA635986-E6CE-41C2-8D8C-F236089B6634}" srcOrd="7" destOrd="0" presId="urn:microsoft.com/office/officeart/2005/8/layout/cycle1"/>
    <dgm:cxn modelId="{72404D7E-1EB2-48DB-826D-B5B49ECC81D3}" type="presParOf" srcId="{4ACCAF23-B49F-4414-BA5C-EF7A524C594F}" destId="{5B437C60-6891-482B-BBC4-5EE1E8025B93}" srcOrd="8" destOrd="0" presId="urn:microsoft.com/office/officeart/2005/8/layout/cycle1"/>
    <dgm:cxn modelId="{1A248820-4ECC-4765-AB82-5ACD4080C0EC}" type="presParOf" srcId="{4ACCAF23-B49F-4414-BA5C-EF7A524C594F}" destId="{EE6F2719-A55D-4C3E-BD00-73B1C74F2AB2}" srcOrd="9" destOrd="0" presId="urn:microsoft.com/office/officeart/2005/8/layout/cycle1"/>
    <dgm:cxn modelId="{61A4D0E0-6325-407E-9F3B-D5DAA74F7E4F}" type="presParOf" srcId="{4ACCAF23-B49F-4414-BA5C-EF7A524C594F}" destId="{707BD3FA-FFF9-4236-8323-75ADF8033475}" srcOrd="10" destOrd="0" presId="urn:microsoft.com/office/officeart/2005/8/layout/cycle1"/>
    <dgm:cxn modelId="{E96BDA9A-E9F2-4588-B66F-93096B3671CF}" type="presParOf" srcId="{4ACCAF23-B49F-4414-BA5C-EF7A524C594F}" destId="{12C9BF57-00D5-4023-A6F9-837039F5ADDC}" srcOrd="11" destOrd="0" presId="urn:microsoft.com/office/officeart/2005/8/layout/cycle1"/>
    <dgm:cxn modelId="{715E4EDA-E909-4582-87AD-E3ADA932A574}" type="presParOf" srcId="{4ACCAF23-B49F-4414-BA5C-EF7A524C594F}" destId="{9865DBB4-2266-42FF-9E42-403443954A42}" srcOrd="12" destOrd="0" presId="urn:microsoft.com/office/officeart/2005/8/layout/cycle1"/>
    <dgm:cxn modelId="{F7B5AF2F-AF55-48B4-A17D-61718E6DB6D4}" type="presParOf" srcId="{4ACCAF23-B49F-4414-BA5C-EF7A524C594F}" destId="{4EAB5A92-AAEC-454E-947D-001F69C0CC90}" srcOrd="13" destOrd="0" presId="urn:microsoft.com/office/officeart/2005/8/layout/cycle1"/>
    <dgm:cxn modelId="{8CE696AF-9504-4A30-AE00-17C8569B8BF7}" type="presParOf" srcId="{4ACCAF23-B49F-4414-BA5C-EF7A524C594F}" destId="{76924C7C-6884-4B25-99AF-90D678660668}"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CD13412-2285-478C-A1EE-FF42522BC263}"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fr-FR"/>
        </a:p>
      </dgm:t>
    </dgm:pt>
    <dgm:pt modelId="{A86F0090-1BCD-4280-924A-7487ADB2FAF9}">
      <dgm:prSet phldrT="[Texte]"/>
      <dgm:spPr/>
      <dgm:t>
        <a:bodyPr/>
        <a:lstStyle/>
        <a:p>
          <a:r>
            <a:rPr lang="fr-FR" dirty="0"/>
            <a:t>Descriptive </a:t>
          </a:r>
        </a:p>
      </dgm:t>
    </dgm:pt>
    <dgm:pt modelId="{C74AD4C1-0DE6-475F-AF11-1F2803377D9A}" type="parTrans" cxnId="{71B316F4-00AE-468C-BE48-EAB4960194D5}">
      <dgm:prSet/>
      <dgm:spPr/>
      <dgm:t>
        <a:bodyPr/>
        <a:lstStyle/>
        <a:p>
          <a:endParaRPr lang="fr-FR"/>
        </a:p>
      </dgm:t>
    </dgm:pt>
    <dgm:pt modelId="{1512A1FE-6816-4C3E-842D-73A26D35E511}" type="sibTrans" cxnId="{71B316F4-00AE-468C-BE48-EAB4960194D5}">
      <dgm:prSet/>
      <dgm:spPr/>
      <dgm:t>
        <a:bodyPr/>
        <a:lstStyle/>
        <a:p>
          <a:endParaRPr lang="fr-FR"/>
        </a:p>
      </dgm:t>
    </dgm:pt>
    <dgm:pt modelId="{531BB104-CBC5-4ABD-95ED-8986777FED22}">
      <dgm:prSet phldrT="[Texte]"/>
      <dgm:spPr/>
      <dgm:t>
        <a:bodyPr/>
        <a:lstStyle/>
        <a:p>
          <a:r>
            <a:rPr lang="fr-FR" dirty="0"/>
            <a:t>Instrumentale </a:t>
          </a:r>
        </a:p>
      </dgm:t>
    </dgm:pt>
    <dgm:pt modelId="{2DE7041D-7053-4BD2-84CE-DBD52F8260D4}" type="parTrans" cxnId="{72E29627-6880-4947-9DCE-620602E6FDDE}">
      <dgm:prSet/>
      <dgm:spPr/>
      <dgm:t>
        <a:bodyPr/>
        <a:lstStyle/>
        <a:p>
          <a:endParaRPr lang="fr-FR"/>
        </a:p>
      </dgm:t>
    </dgm:pt>
    <dgm:pt modelId="{D866D2A2-EA54-438D-B1A2-F275C514DAFC}" type="sibTrans" cxnId="{72E29627-6880-4947-9DCE-620602E6FDDE}">
      <dgm:prSet/>
      <dgm:spPr/>
      <dgm:t>
        <a:bodyPr/>
        <a:lstStyle/>
        <a:p>
          <a:endParaRPr lang="fr-FR"/>
        </a:p>
      </dgm:t>
    </dgm:pt>
    <dgm:pt modelId="{A49FEB6F-82D3-4E2C-8572-68201EDD3B4E}">
      <dgm:prSet phldrT="[Texte]"/>
      <dgm:spPr/>
      <dgm:t>
        <a:bodyPr/>
        <a:lstStyle/>
        <a:p>
          <a:r>
            <a:rPr lang="fr-FR" dirty="0"/>
            <a:t>Normative </a:t>
          </a:r>
        </a:p>
      </dgm:t>
    </dgm:pt>
    <dgm:pt modelId="{37D24097-9B75-4881-B75A-3A03C0108368}" type="parTrans" cxnId="{073245FC-D521-48F7-91E9-59A4F72ACEDA}">
      <dgm:prSet/>
      <dgm:spPr/>
      <dgm:t>
        <a:bodyPr/>
        <a:lstStyle/>
        <a:p>
          <a:endParaRPr lang="fr-FR"/>
        </a:p>
      </dgm:t>
    </dgm:pt>
    <dgm:pt modelId="{304670D0-4FD4-4B8D-920B-FE904D21EDB0}" type="sibTrans" cxnId="{073245FC-D521-48F7-91E9-59A4F72ACEDA}">
      <dgm:prSet/>
      <dgm:spPr/>
      <dgm:t>
        <a:bodyPr/>
        <a:lstStyle/>
        <a:p>
          <a:endParaRPr lang="fr-FR"/>
        </a:p>
      </dgm:t>
    </dgm:pt>
    <dgm:pt modelId="{086FAD93-FD79-4391-AFCC-06DF0F6766D2}" type="pres">
      <dgm:prSet presAssocID="{4CD13412-2285-478C-A1EE-FF42522BC263}" presName="linear" presStyleCnt="0">
        <dgm:presLayoutVars>
          <dgm:dir/>
          <dgm:animLvl val="lvl"/>
          <dgm:resizeHandles val="exact"/>
        </dgm:presLayoutVars>
      </dgm:prSet>
      <dgm:spPr/>
    </dgm:pt>
    <dgm:pt modelId="{2DCC2906-A3FD-4ADD-A85B-DC84D91FEB6C}" type="pres">
      <dgm:prSet presAssocID="{A86F0090-1BCD-4280-924A-7487ADB2FAF9}" presName="parentLin" presStyleCnt="0"/>
      <dgm:spPr/>
    </dgm:pt>
    <dgm:pt modelId="{FB5D765D-9A6C-49F6-ADD4-999A6EE4FA35}" type="pres">
      <dgm:prSet presAssocID="{A86F0090-1BCD-4280-924A-7487ADB2FAF9}" presName="parentLeftMargin" presStyleLbl="node1" presStyleIdx="0" presStyleCnt="3"/>
      <dgm:spPr/>
    </dgm:pt>
    <dgm:pt modelId="{F8D723DE-EEA3-4E36-A22B-CB85F7A86D0F}" type="pres">
      <dgm:prSet presAssocID="{A86F0090-1BCD-4280-924A-7487ADB2FAF9}" presName="parentText" presStyleLbl="node1" presStyleIdx="0" presStyleCnt="3">
        <dgm:presLayoutVars>
          <dgm:chMax val="0"/>
          <dgm:bulletEnabled val="1"/>
        </dgm:presLayoutVars>
      </dgm:prSet>
      <dgm:spPr/>
    </dgm:pt>
    <dgm:pt modelId="{875F9F88-366F-4C97-84D3-C1C706865FDD}" type="pres">
      <dgm:prSet presAssocID="{A86F0090-1BCD-4280-924A-7487ADB2FAF9}" presName="negativeSpace" presStyleCnt="0"/>
      <dgm:spPr/>
    </dgm:pt>
    <dgm:pt modelId="{5AEB9272-9785-438A-9925-3A5712A78A4F}" type="pres">
      <dgm:prSet presAssocID="{A86F0090-1BCD-4280-924A-7487ADB2FAF9}" presName="childText" presStyleLbl="conFgAcc1" presStyleIdx="0" presStyleCnt="3">
        <dgm:presLayoutVars>
          <dgm:bulletEnabled val="1"/>
        </dgm:presLayoutVars>
      </dgm:prSet>
      <dgm:spPr/>
    </dgm:pt>
    <dgm:pt modelId="{DC10C0C1-4F2C-4D87-9584-CEA49A571AC1}" type="pres">
      <dgm:prSet presAssocID="{1512A1FE-6816-4C3E-842D-73A26D35E511}" presName="spaceBetweenRectangles" presStyleCnt="0"/>
      <dgm:spPr/>
    </dgm:pt>
    <dgm:pt modelId="{0F7025E8-1A71-4DD2-8ECC-F256E4E571B8}" type="pres">
      <dgm:prSet presAssocID="{531BB104-CBC5-4ABD-95ED-8986777FED22}" presName="parentLin" presStyleCnt="0"/>
      <dgm:spPr/>
    </dgm:pt>
    <dgm:pt modelId="{DE888F4E-9643-4924-AFCD-0AD434CCB62A}" type="pres">
      <dgm:prSet presAssocID="{531BB104-CBC5-4ABD-95ED-8986777FED22}" presName="parentLeftMargin" presStyleLbl="node1" presStyleIdx="0" presStyleCnt="3"/>
      <dgm:spPr/>
    </dgm:pt>
    <dgm:pt modelId="{C9AF0138-1755-4471-94A1-CC32D0288396}" type="pres">
      <dgm:prSet presAssocID="{531BB104-CBC5-4ABD-95ED-8986777FED22}" presName="parentText" presStyleLbl="node1" presStyleIdx="1" presStyleCnt="3">
        <dgm:presLayoutVars>
          <dgm:chMax val="0"/>
          <dgm:bulletEnabled val="1"/>
        </dgm:presLayoutVars>
      </dgm:prSet>
      <dgm:spPr/>
    </dgm:pt>
    <dgm:pt modelId="{5E33AA0F-A577-409D-9D95-063BE48EC9D0}" type="pres">
      <dgm:prSet presAssocID="{531BB104-CBC5-4ABD-95ED-8986777FED22}" presName="negativeSpace" presStyleCnt="0"/>
      <dgm:spPr/>
    </dgm:pt>
    <dgm:pt modelId="{BAD60BB3-CE11-4FF5-BA91-F213F67A8B22}" type="pres">
      <dgm:prSet presAssocID="{531BB104-CBC5-4ABD-95ED-8986777FED22}" presName="childText" presStyleLbl="conFgAcc1" presStyleIdx="1" presStyleCnt="3">
        <dgm:presLayoutVars>
          <dgm:bulletEnabled val="1"/>
        </dgm:presLayoutVars>
      </dgm:prSet>
      <dgm:spPr/>
    </dgm:pt>
    <dgm:pt modelId="{ECAB444A-4AD4-4812-BD3E-B44D5354CF8B}" type="pres">
      <dgm:prSet presAssocID="{D866D2A2-EA54-438D-B1A2-F275C514DAFC}" presName="spaceBetweenRectangles" presStyleCnt="0"/>
      <dgm:spPr/>
    </dgm:pt>
    <dgm:pt modelId="{700AE8F5-08CC-43F9-8ACB-81B95DB7C813}" type="pres">
      <dgm:prSet presAssocID="{A49FEB6F-82D3-4E2C-8572-68201EDD3B4E}" presName="parentLin" presStyleCnt="0"/>
      <dgm:spPr/>
    </dgm:pt>
    <dgm:pt modelId="{8BCEFF0A-4B86-4D67-901D-E5F0A3A4C5FC}" type="pres">
      <dgm:prSet presAssocID="{A49FEB6F-82D3-4E2C-8572-68201EDD3B4E}" presName="parentLeftMargin" presStyleLbl="node1" presStyleIdx="1" presStyleCnt="3"/>
      <dgm:spPr/>
    </dgm:pt>
    <dgm:pt modelId="{660B70D3-4E1A-4DA0-8C9B-9BD0A9A4EEDE}" type="pres">
      <dgm:prSet presAssocID="{A49FEB6F-82D3-4E2C-8572-68201EDD3B4E}" presName="parentText" presStyleLbl="node1" presStyleIdx="2" presStyleCnt="3">
        <dgm:presLayoutVars>
          <dgm:chMax val="0"/>
          <dgm:bulletEnabled val="1"/>
        </dgm:presLayoutVars>
      </dgm:prSet>
      <dgm:spPr/>
    </dgm:pt>
    <dgm:pt modelId="{B988D84B-77B4-454E-8D66-860AB3DCD3E2}" type="pres">
      <dgm:prSet presAssocID="{A49FEB6F-82D3-4E2C-8572-68201EDD3B4E}" presName="negativeSpace" presStyleCnt="0"/>
      <dgm:spPr/>
    </dgm:pt>
    <dgm:pt modelId="{A8C3E501-D5E5-456F-A6E8-CE76EDF3E0ED}" type="pres">
      <dgm:prSet presAssocID="{A49FEB6F-82D3-4E2C-8572-68201EDD3B4E}" presName="childText" presStyleLbl="conFgAcc1" presStyleIdx="2" presStyleCnt="3">
        <dgm:presLayoutVars>
          <dgm:bulletEnabled val="1"/>
        </dgm:presLayoutVars>
      </dgm:prSet>
      <dgm:spPr/>
    </dgm:pt>
  </dgm:ptLst>
  <dgm:cxnLst>
    <dgm:cxn modelId="{AA870612-5A5E-4F42-A31F-4A8EC8F82675}" type="presOf" srcId="{531BB104-CBC5-4ABD-95ED-8986777FED22}" destId="{C9AF0138-1755-4471-94A1-CC32D0288396}" srcOrd="1" destOrd="0" presId="urn:microsoft.com/office/officeart/2005/8/layout/list1"/>
    <dgm:cxn modelId="{BD398922-29B7-45A8-8557-1F5EFAE4E981}" type="presOf" srcId="{A49FEB6F-82D3-4E2C-8572-68201EDD3B4E}" destId="{8BCEFF0A-4B86-4D67-901D-E5F0A3A4C5FC}" srcOrd="0" destOrd="0" presId="urn:microsoft.com/office/officeart/2005/8/layout/list1"/>
    <dgm:cxn modelId="{72E29627-6880-4947-9DCE-620602E6FDDE}" srcId="{4CD13412-2285-478C-A1EE-FF42522BC263}" destId="{531BB104-CBC5-4ABD-95ED-8986777FED22}" srcOrd="1" destOrd="0" parTransId="{2DE7041D-7053-4BD2-84CE-DBD52F8260D4}" sibTransId="{D866D2A2-EA54-438D-B1A2-F275C514DAFC}"/>
    <dgm:cxn modelId="{4F75D96C-CD4E-48DA-9948-495A1DC3AD6F}" type="presOf" srcId="{A86F0090-1BCD-4280-924A-7487ADB2FAF9}" destId="{F8D723DE-EEA3-4E36-A22B-CB85F7A86D0F}" srcOrd="1" destOrd="0" presId="urn:microsoft.com/office/officeart/2005/8/layout/list1"/>
    <dgm:cxn modelId="{16D76B95-78E4-4434-B5DD-FDAD93C26059}" type="presOf" srcId="{531BB104-CBC5-4ABD-95ED-8986777FED22}" destId="{DE888F4E-9643-4924-AFCD-0AD434CCB62A}" srcOrd="0" destOrd="0" presId="urn:microsoft.com/office/officeart/2005/8/layout/list1"/>
    <dgm:cxn modelId="{A71A6BB4-AFDB-4498-828D-2E56984F02BA}" type="presOf" srcId="{A49FEB6F-82D3-4E2C-8572-68201EDD3B4E}" destId="{660B70D3-4E1A-4DA0-8C9B-9BD0A9A4EEDE}" srcOrd="1" destOrd="0" presId="urn:microsoft.com/office/officeart/2005/8/layout/list1"/>
    <dgm:cxn modelId="{526EFAC1-5E98-46BD-8F7B-AD4E5976F510}" type="presOf" srcId="{A86F0090-1BCD-4280-924A-7487ADB2FAF9}" destId="{FB5D765D-9A6C-49F6-ADD4-999A6EE4FA35}" srcOrd="0" destOrd="0" presId="urn:microsoft.com/office/officeart/2005/8/layout/list1"/>
    <dgm:cxn modelId="{71B316F4-00AE-468C-BE48-EAB4960194D5}" srcId="{4CD13412-2285-478C-A1EE-FF42522BC263}" destId="{A86F0090-1BCD-4280-924A-7487ADB2FAF9}" srcOrd="0" destOrd="0" parTransId="{C74AD4C1-0DE6-475F-AF11-1F2803377D9A}" sibTransId="{1512A1FE-6816-4C3E-842D-73A26D35E511}"/>
    <dgm:cxn modelId="{49F531FB-7F11-470F-8D84-3B565F43117D}" type="presOf" srcId="{4CD13412-2285-478C-A1EE-FF42522BC263}" destId="{086FAD93-FD79-4391-AFCC-06DF0F6766D2}" srcOrd="0" destOrd="0" presId="urn:microsoft.com/office/officeart/2005/8/layout/list1"/>
    <dgm:cxn modelId="{073245FC-D521-48F7-91E9-59A4F72ACEDA}" srcId="{4CD13412-2285-478C-A1EE-FF42522BC263}" destId="{A49FEB6F-82D3-4E2C-8572-68201EDD3B4E}" srcOrd="2" destOrd="0" parTransId="{37D24097-9B75-4881-B75A-3A03C0108368}" sibTransId="{304670D0-4FD4-4B8D-920B-FE904D21EDB0}"/>
    <dgm:cxn modelId="{14A6B726-3322-4914-9146-5AD443401670}" type="presParOf" srcId="{086FAD93-FD79-4391-AFCC-06DF0F6766D2}" destId="{2DCC2906-A3FD-4ADD-A85B-DC84D91FEB6C}" srcOrd="0" destOrd="0" presId="urn:microsoft.com/office/officeart/2005/8/layout/list1"/>
    <dgm:cxn modelId="{9ED066AE-94A3-46C4-B345-51784406BA2B}" type="presParOf" srcId="{2DCC2906-A3FD-4ADD-A85B-DC84D91FEB6C}" destId="{FB5D765D-9A6C-49F6-ADD4-999A6EE4FA35}" srcOrd="0" destOrd="0" presId="urn:microsoft.com/office/officeart/2005/8/layout/list1"/>
    <dgm:cxn modelId="{DC90C464-6E2A-4FB5-B027-037A43442696}" type="presParOf" srcId="{2DCC2906-A3FD-4ADD-A85B-DC84D91FEB6C}" destId="{F8D723DE-EEA3-4E36-A22B-CB85F7A86D0F}" srcOrd="1" destOrd="0" presId="urn:microsoft.com/office/officeart/2005/8/layout/list1"/>
    <dgm:cxn modelId="{1B6D6DD0-6A8B-4AAF-B0F8-B6342FE1C799}" type="presParOf" srcId="{086FAD93-FD79-4391-AFCC-06DF0F6766D2}" destId="{875F9F88-366F-4C97-84D3-C1C706865FDD}" srcOrd="1" destOrd="0" presId="urn:microsoft.com/office/officeart/2005/8/layout/list1"/>
    <dgm:cxn modelId="{969EB662-42E1-4521-BAF0-0986CA81503B}" type="presParOf" srcId="{086FAD93-FD79-4391-AFCC-06DF0F6766D2}" destId="{5AEB9272-9785-438A-9925-3A5712A78A4F}" srcOrd="2" destOrd="0" presId="urn:microsoft.com/office/officeart/2005/8/layout/list1"/>
    <dgm:cxn modelId="{0946E781-4BCE-4F17-A36C-827A26FB6F45}" type="presParOf" srcId="{086FAD93-FD79-4391-AFCC-06DF0F6766D2}" destId="{DC10C0C1-4F2C-4D87-9584-CEA49A571AC1}" srcOrd="3" destOrd="0" presId="urn:microsoft.com/office/officeart/2005/8/layout/list1"/>
    <dgm:cxn modelId="{410ACF9B-C259-4679-B0D6-E4DFE8502D07}" type="presParOf" srcId="{086FAD93-FD79-4391-AFCC-06DF0F6766D2}" destId="{0F7025E8-1A71-4DD2-8ECC-F256E4E571B8}" srcOrd="4" destOrd="0" presId="urn:microsoft.com/office/officeart/2005/8/layout/list1"/>
    <dgm:cxn modelId="{7FFE7157-D58F-4F13-A552-4F65D8BBDC8C}" type="presParOf" srcId="{0F7025E8-1A71-4DD2-8ECC-F256E4E571B8}" destId="{DE888F4E-9643-4924-AFCD-0AD434CCB62A}" srcOrd="0" destOrd="0" presId="urn:microsoft.com/office/officeart/2005/8/layout/list1"/>
    <dgm:cxn modelId="{F043C937-849F-4562-BAE6-B6F098ED62C1}" type="presParOf" srcId="{0F7025E8-1A71-4DD2-8ECC-F256E4E571B8}" destId="{C9AF0138-1755-4471-94A1-CC32D0288396}" srcOrd="1" destOrd="0" presId="urn:microsoft.com/office/officeart/2005/8/layout/list1"/>
    <dgm:cxn modelId="{F035D3E2-F121-4154-AEC0-3D34BD5E0584}" type="presParOf" srcId="{086FAD93-FD79-4391-AFCC-06DF0F6766D2}" destId="{5E33AA0F-A577-409D-9D95-063BE48EC9D0}" srcOrd="5" destOrd="0" presId="urn:microsoft.com/office/officeart/2005/8/layout/list1"/>
    <dgm:cxn modelId="{156554DD-4145-4FF0-863B-0E30C1DD2C97}" type="presParOf" srcId="{086FAD93-FD79-4391-AFCC-06DF0F6766D2}" destId="{BAD60BB3-CE11-4FF5-BA91-F213F67A8B22}" srcOrd="6" destOrd="0" presId="urn:microsoft.com/office/officeart/2005/8/layout/list1"/>
    <dgm:cxn modelId="{713A49E3-B574-4E10-80B8-87E30D63A7E1}" type="presParOf" srcId="{086FAD93-FD79-4391-AFCC-06DF0F6766D2}" destId="{ECAB444A-4AD4-4812-BD3E-B44D5354CF8B}" srcOrd="7" destOrd="0" presId="urn:microsoft.com/office/officeart/2005/8/layout/list1"/>
    <dgm:cxn modelId="{C7782E06-E2CD-488B-A751-D9E21D73968A}" type="presParOf" srcId="{086FAD93-FD79-4391-AFCC-06DF0F6766D2}" destId="{700AE8F5-08CC-43F9-8ACB-81B95DB7C813}" srcOrd="8" destOrd="0" presId="urn:microsoft.com/office/officeart/2005/8/layout/list1"/>
    <dgm:cxn modelId="{105ED08D-4A09-45FC-BEA2-9E1543032B98}" type="presParOf" srcId="{700AE8F5-08CC-43F9-8ACB-81B95DB7C813}" destId="{8BCEFF0A-4B86-4D67-901D-E5F0A3A4C5FC}" srcOrd="0" destOrd="0" presId="urn:microsoft.com/office/officeart/2005/8/layout/list1"/>
    <dgm:cxn modelId="{4619E9BA-81C2-42F0-B974-058917C2FC60}" type="presParOf" srcId="{700AE8F5-08CC-43F9-8ACB-81B95DB7C813}" destId="{660B70D3-4E1A-4DA0-8C9B-9BD0A9A4EEDE}" srcOrd="1" destOrd="0" presId="urn:microsoft.com/office/officeart/2005/8/layout/list1"/>
    <dgm:cxn modelId="{FB4DC32E-AE68-4E10-BBE5-B0F116E98540}" type="presParOf" srcId="{086FAD93-FD79-4391-AFCC-06DF0F6766D2}" destId="{B988D84B-77B4-454E-8D66-860AB3DCD3E2}" srcOrd="9" destOrd="0" presId="urn:microsoft.com/office/officeart/2005/8/layout/list1"/>
    <dgm:cxn modelId="{A375CE93-F594-4BDB-A941-02B26B7EB5CF}" type="presParOf" srcId="{086FAD93-FD79-4391-AFCC-06DF0F6766D2}" destId="{A8C3E501-D5E5-456F-A6E8-CE76EDF3E0E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BD9F4D7-97CB-4504-94C3-055F79788DAB}"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fr-FR"/>
        </a:p>
      </dgm:t>
    </dgm:pt>
    <dgm:pt modelId="{270696CC-E5E6-4A9C-A4E4-11064E799202}">
      <dgm:prSet phldrT="[Texte]"/>
      <dgm:spPr/>
      <dgm:t>
        <a:bodyPr/>
        <a:lstStyle/>
        <a:p>
          <a:r>
            <a:rPr lang="fr-FR" dirty="0"/>
            <a:t>Approches politiques</a:t>
          </a:r>
        </a:p>
      </dgm:t>
    </dgm:pt>
    <dgm:pt modelId="{39B92FE4-A801-480B-86B9-56F0A900F109}" type="parTrans" cxnId="{4A631307-AE9A-49D2-8046-634AE507A6E2}">
      <dgm:prSet/>
      <dgm:spPr/>
      <dgm:t>
        <a:bodyPr/>
        <a:lstStyle/>
        <a:p>
          <a:endParaRPr lang="fr-FR"/>
        </a:p>
      </dgm:t>
    </dgm:pt>
    <dgm:pt modelId="{747C198B-11BE-40B4-A249-8D764D6FAB6A}" type="sibTrans" cxnId="{4A631307-AE9A-49D2-8046-634AE507A6E2}">
      <dgm:prSet/>
      <dgm:spPr/>
      <dgm:t>
        <a:bodyPr/>
        <a:lstStyle/>
        <a:p>
          <a:endParaRPr lang="fr-FR"/>
        </a:p>
      </dgm:t>
    </dgm:pt>
    <dgm:pt modelId="{7B9F2EED-BE37-4213-905E-358B613552B0}">
      <dgm:prSet phldrT="[Texte]"/>
      <dgm:spPr/>
      <dgm:t>
        <a:bodyPr/>
        <a:lstStyle/>
        <a:p>
          <a:r>
            <a:rPr lang="fr-FR" dirty="0"/>
            <a:t>Défis de connaissances</a:t>
          </a:r>
        </a:p>
      </dgm:t>
    </dgm:pt>
    <dgm:pt modelId="{B15AD84E-9905-4CCB-8487-C38FD7C75126}" type="parTrans" cxnId="{31DE6677-DD95-4064-96D2-811E1F1A0070}">
      <dgm:prSet/>
      <dgm:spPr/>
      <dgm:t>
        <a:bodyPr/>
        <a:lstStyle/>
        <a:p>
          <a:endParaRPr lang="fr-FR"/>
        </a:p>
      </dgm:t>
    </dgm:pt>
    <dgm:pt modelId="{07988A85-EB1C-44C6-9368-11A36402D094}" type="sibTrans" cxnId="{31DE6677-DD95-4064-96D2-811E1F1A0070}">
      <dgm:prSet/>
      <dgm:spPr/>
      <dgm:t>
        <a:bodyPr/>
        <a:lstStyle/>
        <a:p>
          <a:endParaRPr lang="fr-FR"/>
        </a:p>
      </dgm:t>
    </dgm:pt>
    <dgm:pt modelId="{AD015014-B3D8-48A5-A7AB-53754C939C56}">
      <dgm:prSet phldrT="[Texte]"/>
      <dgm:spPr/>
      <dgm:t>
        <a:bodyPr/>
        <a:lstStyle/>
        <a:p>
          <a:r>
            <a:rPr lang="fr-FR" dirty="0"/>
            <a:t>Chaines de causes à effet en cascade </a:t>
          </a:r>
        </a:p>
      </dgm:t>
    </dgm:pt>
    <dgm:pt modelId="{90A7BB4B-AC88-4CCC-803B-2EE30611FA25}" type="parTrans" cxnId="{5F4C7229-CD6F-4ED3-876A-2B247F8769F7}">
      <dgm:prSet/>
      <dgm:spPr/>
      <dgm:t>
        <a:bodyPr/>
        <a:lstStyle/>
        <a:p>
          <a:endParaRPr lang="fr-FR"/>
        </a:p>
      </dgm:t>
    </dgm:pt>
    <dgm:pt modelId="{9EFC4FE7-7C68-4588-A57F-A17D92A61961}" type="sibTrans" cxnId="{5F4C7229-CD6F-4ED3-876A-2B247F8769F7}">
      <dgm:prSet/>
      <dgm:spPr/>
      <dgm:t>
        <a:bodyPr/>
        <a:lstStyle/>
        <a:p>
          <a:endParaRPr lang="fr-FR"/>
        </a:p>
      </dgm:t>
    </dgm:pt>
    <dgm:pt modelId="{647E2E14-3982-40EE-B7BE-F0874B79E085}">
      <dgm:prSet phldrT="[Texte]"/>
      <dgm:spPr/>
      <dgm:t>
        <a:bodyPr/>
        <a:lstStyle/>
        <a:p>
          <a:r>
            <a:rPr lang="fr-FR" dirty="0"/>
            <a:t>Désalignement des parties prenantes </a:t>
          </a:r>
        </a:p>
      </dgm:t>
    </dgm:pt>
    <dgm:pt modelId="{CF84F95D-1AA3-423D-B1DD-3275670BCFAD}" type="parTrans" cxnId="{19FE171A-9818-4D86-9CDB-56E83F6D8AC9}">
      <dgm:prSet/>
      <dgm:spPr/>
      <dgm:t>
        <a:bodyPr/>
        <a:lstStyle/>
        <a:p>
          <a:endParaRPr lang="fr-FR"/>
        </a:p>
      </dgm:t>
    </dgm:pt>
    <dgm:pt modelId="{1CA84E38-12FB-4AB4-884F-FD82B5CD305A}" type="sibTrans" cxnId="{19FE171A-9818-4D86-9CDB-56E83F6D8AC9}">
      <dgm:prSet/>
      <dgm:spPr/>
      <dgm:t>
        <a:bodyPr/>
        <a:lstStyle/>
        <a:p>
          <a:endParaRPr lang="fr-FR"/>
        </a:p>
      </dgm:t>
    </dgm:pt>
    <dgm:pt modelId="{9E5A3E9A-D3E7-4727-8D5B-9B02165AD38B}">
      <dgm:prSet phldrT="[Texte]"/>
      <dgm:spPr/>
      <dgm:t>
        <a:bodyPr/>
        <a:lstStyle/>
        <a:p>
          <a:r>
            <a:rPr lang="fr-FR" dirty="0"/>
            <a:t>Inertie du système</a:t>
          </a:r>
        </a:p>
      </dgm:t>
    </dgm:pt>
    <dgm:pt modelId="{FA285D7F-19A4-4B08-8D92-070DE7547BA0}" type="parTrans" cxnId="{AA57DD80-CD4E-411E-80F5-A96F42F47984}">
      <dgm:prSet/>
      <dgm:spPr/>
      <dgm:t>
        <a:bodyPr/>
        <a:lstStyle/>
        <a:p>
          <a:endParaRPr lang="fr-FR"/>
        </a:p>
      </dgm:t>
    </dgm:pt>
    <dgm:pt modelId="{77B2605A-5FC6-4106-B1D8-FD4FACA53C0A}" type="sibTrans" cxnId="{AA57DD80-CD4E-411E-80F5-A96F42F47984}">
      <dgm:prSet/>
      <dgm:spPr/>
      <dgm:t>
        <a:bodyPr/>
        <a:lstStyle/>
        <a:p>
          <a:endParaRPr lang="fr-FR"/>
        </a:p>
      </dgm:t>
    </dgm:pt>
    <dgm:pt modelId="{684EAB72-B756-4D53-AE23-A7308DD22784}" type="pres">
      <dgm:prSet presAssocID="{0BD9F4D7-97CB-4504-94C3-055F79788DAB}" presName="Name0" presStyleCnt="0">
        <dgm:presLayoutVars>
          <dgm:orgChart val="1"/>
          <dgm:chPref val="1"/>
          <dgm:dir/>
          <dgm:animOne val="branch"/>
          <dgm:animLvl val="lvl"/>
          <dgm:resizeHandles/>
        </dgm:presLayoutVars>
      </dgm:prSet>
      <dgm:spPr/>
    </dgm:pt>
    <dgm:pt modelId="{9F5A3F5B-D5C4-4A33-9546-4491600BD612}" type="pres">
      <dgm:prSet presAssocID="{270696CC-E5E6-4A9C-A4E4-11064E799202}" presName="hierRoot1" presStyleCnt="0">
        <dgm:presLayoutVars>
          <dgm:hierBranch val="init"/>
        </dgm:presLayoutVars>
      </dgm:prSet>
      <dgm:spPr/>
    </dgm:pt>
    <dgm:pt modelId="{C0F90A0B-028D-489D-8521-CE1883B5EC96}" type="pres">
      <dgm:prSet presAssocID="{270696CC-E5E6-4A9C-A4E4-11064E799202}" presName="rootComposite1" presStyleCnt="0"/>
      <dgm:spPr/>
    </dgm:pt>
    <dgm:pt modelId="{E8D28FB1-D0D1-477E-9E8E-DB561ADE3B96}" type="pres">
      <dgm:prSet presAssocID="{270696CC-E5E6-4A9C-A4E4-11064E799202}" presName="rootText1" presStyleLbl="alignAcc1" presStyleIdx="0" presStyleCnt="0">
        <dgm:presLayoutVars>
          <dgm:chPref val="3"/>
        </dgm:presLayoutVars>
      </dgm:prSet>
      <dgm:spPr/>
    </dgm:pt>
    <dgm:pt modelId="{AD593D05-C40F-4E44-8DCF-00D0A396206E}" type="pres">
      <dgm:prSet presAssocID="{270696CC-E5E6-4A9C-A4E4-11064E799202}" presName="topArc1" presStyleLbl="parChTrans1D1" presStyleIdx="0" presStyleCnt="10"/>
      <dgm:spPr/>
    </dgm:pt>
    <dgm:pt modelId="{204AC44D-CFF1-4851-86FF-9705CD7EF222}" type="pres">
      <dgm:prSet presAssocID="{270696CC-E5E6-4A9C-A4E4-11064E799202}" presName="bottomArc1" presStyleLbl="parChTrans1D1" presStyleIdx="1" presStyleCnt="10"/>
      <dgm:spPr/>
    </dgm:pt>
    <dgm:pt modelId="{2C18F93A-DFEC-40D4-B181-4DEC1C91CFD8}" type="pres">
      <dgm:prSet presAssocID="{270696CC-E5E6-4A9C-A4E4-11064E799202}" presName="topConnNode1" presStyleLbl="node1" presStyleIdx="0" presStyleCnt="0"/>
      <dgm:spPr/>
    </dgm:pt>
    <dgm:pt modelId="{21CC630C-6C3A-463B-A1C8-BF764FBCC47C}" type="pres">
      <dgm:prSet presAssocID="{270696CC-E5E6-4A9C-A4E4-11064E799202}" presName="hierChild2" presStyleCnt="0"/>
      <dgm:spPr/>
    </dgm:pt>
    <dgm:pt modelId="{CE516373-E2C0-4D98-8BEB-2C1BB6DA0ECB}" type="pres">
      <dgm:prSet presAssocID="{B15AD84E-9905-4CCB-8487-C38FD7C75126}" presName="Name28" presStyleLbl="parChTrans1D2" presStyleIdx="0" presStyleCnt="4"/>
      <dgm:spPr/>
    </dgm:pt>
    <dgm:pt modelId="{9FE9BABF-200C-47D7-813E-5F8708EA0D3E}" type="pres">
      <dgm:prSet presAssocID="{7B9F2EED-BE37-4213-905E-358B613552B0}" presName="hierRoot2" presStyleCnt="0">
        <dgm:presLayoutVars>
          <dgm:hierBranch val="init"/>
        </dgm:presLayoutVars>
      </dgm:prSet>
      <dgm:spPr/>
    </dgm:pt>
    <dgm:pt modelId="{F023A2BB-0251-42D2-B2D5-574A039FC559}" type="pres">
      <dgm:prSet presAssocID="{7B9F2EED-BE37-4213-905E-358B613552B0}" presName="rootComposite2" presStyleCnt="0"/>
      <dgm:spPr/>
    </dgm:pt>
    <dgm:pt modelId="{ACFDB353-A659-4662-975B-F5364645F4A9}" type="pres">
      <dgm:prSet presAssocID="{7B9F2EED-BE37-4213-905E-358B613552B0}" presName="rootText2" presStyleLbl="alignAcc1" presStyleIdx="0" presStyleCnt="0">
        <dgm:presLayoutVars>
          <dgm:chPref val="3"/>
        </dgm:presLayoutVars>
      </dgm:prSet>
      <dgm:spPr/>
    </dgm:pt>
    <dgm:pt modelId="{75CD3BBD-5158-46A1-B035-071831983A3A}" type="pres">
      <dgm:prSet presAssocID="{7B9F2EED-BE37-4213-905E-358B613552B0}" presName="topArc2" presStyleLbl="parChTrans1D1" presStyleIdx="2" presStyleCnt="10"/>
      <dgm:spPr/>
    </dgm:pt>
    <dgm:pt modelId="{BE324CE1-33B6-4EE5-A3A8-7AA70471CE15}" type="pres">
      <dgm:prSet presAssocID="{7B9F2EED-BE37-4213-905E-358B613552B0}" presName="bottomArc2" presStyleLbl="parChTrans1D1" presStyleIdx="3" presStyleCnt="10"/>
      <dgm:spPr/>
    </dgm:pt>
    <dgm:pt modelId="{3EF81637-4122-47A5-8176-F8745A678857}" type="pres">
      <dgm:prSet presAssocID="{7B9F2EED-BE37-4213-905E-358B613552B0}" presName="topConnNode2" presStyleLbl="node2" presStyleIdx="0" presStyleCnt="0"/>
      <dgm:spPr/>
    </dgm:pt>
    <dgm:pt modelId="{75063113-4217-43BB-930C-2DC73B65C8DC}" type="pres">
      <dgm:prSet presAssocID="{7B9F2EED-BE37-4213-905E-358B613552B0}" presName="hierChild4" presStyleCnt="0"/>
      <dgm:spPr/>
    </dgm:pt>
    <dgm:pt modelId="{61899571-6A65-4D14-B9F2-3B4DCC927027}" type="pres">
      <dgm:prSet presAssocID="{7B9F2EED-BE37-4213-905E-358B613552B0}" presName="hierChild5" presStyleCnt="0"/>
      <dgm:spPr/>
    </dgm:pt>
    <dgm:pt modelId="{2B6C6567-EE83-4214-A8BD-834C999CC0E5}" type="pres">
      <dgm:prSet presAssocID="{90A7BB4B-AC88-4CCC-803B-2EE30611FA25}" presName="Name28" presStyleLbl="parChTrans1D2" presStyleIdx="1" presStyleCnt="4"/>
      <dgm:spPr/>
    </dgm:pt>
    <dgm:pt modelId="{3B62AEE7-83EB-407C-AB95-B0B7227B0CB3}" type="pres">
      <dgm:prSet presAssocID="{AD015014-B3D8-48A5-A7AB-53754C939C56}" presName="hierRoot2" presStyleCnt="0">
        <dgm:presLayoutVars>
          <dgm:hierBranch val="init"/>
        </dgm:presLayoutVars>
      </dgm:prSet>
      <dgm:spPr/>
    </dgm:pt>
    <dgm:pt modelId="{0CC77781-43CE-4D40-99F8-D6D159BB1A88}" type="pres">
      <dgm:prSet presAssocID="{AD015014-B3D8-48A5-A7AB-53754C939C56}" presName="rootComposite2" presStyleCnt="0"/>
      <dgm:spPr/>
    </dgm:pt>
    <dgm:pt modelId="{F9725DFA-28B6-4656-9CA0-ADE595514BA8}" type="pres">
      <dgm:prSet presAssocID="{AD015014-B3D8-48A5-A7AB-53754C939C56}" presName="rootText2" presStyleLbl="alignAcc1" presStyleIdx="0" presStyleCnt="0">
        <dgm:presLayoutVars>
          <dgm:chPref val="3"/>
        </dgm:presLayoutVars>
      </dgm:prSet>
      <dgm:spPr/>
    </dgm:pt>
    <dgm:pt modelId="{93288FEA-3DF5-4AC3-AF29-E9390E925260}" type="pres">
      <dgm:prSet presAssocID="{AD015014-B3D8-48A5-A7AB-53754C939C56}" presName="topArc2" presStyleLbl="parChTrans1D1" presStyleIdx="4" presStyleCnt="10"/>
      <dgm:spPr/>
    </dgm:pt>
    <dgm:pt modelId="{8DCCDA06-27FB-4691-A957-7D1131BDA9C6}" type="pres">
      <dgm:prSet presAssocID="{AD015014-B3D8-48A5-A7AB-53754C939C56}" presName="bottomArc2" presStyleLbl="parChTrans1D1" presStyleIdx="5" presStyleCnt="10"/>
      <dgm:spPr/>
    </dgm:pt>
    <dgm:pt modelId="{06DEEFE6-01FD-475B-859E-9D9C0CB23A61}" type="pres">
      <dgm:prSet presAssocID="{AD015014-B3D8-48A5-A7AB-53754C939C56}" presName="topConnNode2" presStyleLbl="node2" presStyleIdx="0" presStyleCnt="0"/>
      <dgm:spPr/>
    </dgm:pt>
    <dgm:pt modelId="{A6B1F6EC-85DA-4751-AAE7-1FFFB3138DBA}" type="pres">
      <dgm:prSet presAssocID="{AD015014-B3D8-48A5-A7AB-53754C939C56}" presName="hierChild4" presStyleCnt="0"/>
      <dgm:spPr/>
    </dgm:pt>
    <dgm:pt modelId="{E068CDDD-66B2-4061-BCCB-6FF79DA7DC34}" type="pres">
      <dgm:prSet presAssocID="{AD015014-B3D8-48A5-A7AB-53754C939C56}" presName="hierChild5" presStyleCnt="0"/>
      <dgm:spPr/>
    </dgm:pt>
    <dgm:pt modelId="{05D57F72-0043-433D-997D-E4FAD00AB446}" type="pres">
      <dgm:prSet presAssocID="{CF84F95D-1AA3-423D-B1DD-3275670BCFAD}" presName="Name28" presStyleLbl="parChTrans1D2" presStyleIdx="2" presStyleCnt="4"/>
      <dgm:spPr/>
    </dgm:pt>
    <dgm:pt modelId="{E9EA3DD1-F048-4159-BEB6-FEB230F23B18}" type="pres">
      <dgm:prSet presAssocID="{647E2E14-3982-40EE-B7BE-F0874B79E085}" presName="hierRoot2" presStyleCnt="0">
        <dgm:presLayoutVars>
          <dgm:hierBranch val="init"/>
        </dgm:presLayoutVars>
      </dgm:prSet>
      <dgm:spPr/>
    </dgm:pt>
    <dgm:pt modelId="{FCB9BA1D-A475-497F-8792-59D9579D46E2}" type="pres">
      <dgm:prSet presAssocID="{647E2E14-3982-40EE-B7BE-F0874B79E085}" presName="rootComposite2" presStyleCnt="0"/>
      <dgm:spPr/>
    </dgm:pt>
    <dgm:pt modelId="{83C4926D-E4F4-4FCC-B4D0-E3B92F3517EC}" type="pres">
      <dgm:prSet presAssocID="{647E2E14-3982-40EE-B7BE-F0874B79E085}" presName="rootText2" presStyleLbl="alignAcc1" presStyleIdx="0" presStyleCnt="0">
        <dgm:presLayoutVars>
          <dgm:chPref val="3"/>
        </dgm:presLayoutVars>
      </dgm:prSet>
      <dgm:spPr/>
    </dgm:pt>
    <dgm:pt modelId="{A0F2C6E2-00FA-4765-939E-24E8D943BFF6}" type="pres">
      <dgm:prSet presAssocID="{647E2E14-3982-40EE-B7BE-F0874B79E085}" presName="topArc2" presStyleLbl="parChTrans1D1" presStyleIdx="6" presStyleCnt="10"/>
      <dgm:spPr/>
    </dgm:pt>
    <dgm:pt modelId="{A1887C13-C9EA-4B63-8716-AF4270F8D1AD}" type="pres">
      <dgm:prSet presAssocID="{647E2E14-3982-40EE-B7BE-F0874B79E085}" presName="bottomArc2" presStyleLbl="parChTrans1D1" presStyleIdx="7" presStyleCnt="10"/>
      <dgm:spPr/>
    </dgm:pt>
    <dgm:pt modelId="{E523F6BD-5844-4FF0-91E3-CB647BB39150}" type="pres">
      <dgm:prSet presAssocID="{647E2E14-3982-40EE-B7BE-F0874B79E085}" presName="topConnNode2" presStyleLbl="node2" presStyleIdx="0" presStyleCnt="0"/>
      <dgm:spPr/>
    </dgm:pt>
    <dgm:pt modelId="{193D6925-E46F-4270-82B8-FBD6C7DC10E4}" type="pres">
      <dgm:prSet presAssocID="{647E2E14-3982-40EE-B7BE-F0874B79E085}" presName="hierChild4" presStyleCnt="0"/>
      <dgm:spPr/>
    </dgm:pt>
    <dgm:pt modelId="{C252B1BD-E80B-4D6F-916B-B570339C16FE}" type="pres">
      <dgm:prSet presAssocID="{647E2E14-3982-40EE-B7BE-F0874B79E085}" presName="hierChild5" presStyleCnt="0"/>
      <dgm:spPr/>
    </dgm:pt>
    <dgm:pt modelId="{10E42AE2-F931-4F59-AC5C-31E90D40CB33}" type="pres">
      <dgm:prSet presAssocID="{FA285D7F-19A4-4B08-8D92-070DE7547BA0}" presName="Name28" presStyleLbl="parChTrans1D2" presStyleIdx="3" presStyleCnt="4"/>
      <dgm:spPr/>
    </dgm:pt>
    <dgm:pt modelId="{BCF73BE4-C1F1-4405-88B4-6BB0DFD6914D}" type="pres">
      <dgm:prSet presAssocID="{9E5A3E9A-D3E7-4727-8D5B-9B02165AD38B}" presName="hierRoot2" presStyleCnt="0">
        <dgm:presLayoutVars>
          <dgm:hierBranch val="init"/>
        </dgm:presLayoutVars>
      </dgm:prSet>
      <dgm:spPr/>
    </dgm:pt>
    <dgm:pt modelId="{78CD8475-D44B-4456-B31A-2ECAA1F0A768}" type="pres">
      <dgm:prSet presAssocID="{9E5A3E9A-D3E7-4727-8D5B-9B02165AD38B}" presName="rootComposite2" presStyleCnt="0"/>
      <dgm:spPr/>
    </dgm:pt>
    <dgm:pt modelId="{14AC4510-CB4E-4C4F-99AC-982E0CC3F9C1}" type="pres">
      <dgm:prSet presAssocID="{9E5A3E9A-D3E7-4727-8D5B-9B02165AD38B}" presName="rootText2" presStyleLbl="alignAcc1" presStyleIdx="0" presStyleCnt="0">
        <dgm:presLayoutVars>
          <dgm:chPref val="3"/>
        </dgm:presLayoutVars>
      </dgm:prSet>
      <dgm:spPr/>
    </dgm:pt>
    <dgm:pt modelId="{802E1E54-C242-4A2F-AE43-25AE9B3C46FC}" type="pres">
      <dgm:prSet presAssocID="{9E5A3E9A-D3E7-4727-8D5B-9B02165AD38B}" presName="topArc2" presStyleLbl="parChTrans1D1" presStyleIdx="8" presStyleCnt="10"/>
      <dgm:spPr/>
    </dgm:pt>
    <dgm:pt modelId="{2B4BC2CA-49CA-45AD-BB42-0980D388EEAB}" type="pres">
      <dgm:prSet presAssocID="{9E5A3E9A-D3E7-4727-8D5B-9B02165AD38B}" presName="bottomArc2" presStyleLbl="parChTrans1D1" presStyleIdx="9" presStyleCnt="10"/>
      <dgm:spPr/>
    </dgm:pt>
    <dgm:pt modelId="{D4C1D150-4192-49CD-A567-A43647E8EC93}" type="pres">
      <dgm:prSet presAssocID="{9E5A3E9A-D3E7-4727-8D5B-9B02165AD38B}" presName="topConnNode2" presStyleLbl="node2" presStyleIdx="0" presStyleCnt="0"/>
      <dgm:spPr/>
    </dgm:pt>
    <dgm:pt modelId="{7D7C2B4D-AFE1-43F2-A5C5-A556DD8591A0}" type="pres">
      <dgm:prSet presAssocID="{9E5A3E9A-D3E7-4727-8D5B-9B02165AD38B}" presName="hierChild4" presStyleCnt="0"/>
      <dgm:spPr/>
    </dgm:pt>
    <dgm:pt modelId="{90A97D5B-8632-439C-BAE9-AF84CAE65C36}" type="pres">
      <dgm:prSet presAssocID="{9E5A3E9A-D3E7-4727-8D5B-9B02165AD38B}" presName="hierChild5" presStyleCnt="0"/>
      <dgm:spPr/>
    </dgm:pt>
    <dgm:pt modelId="{65A9B582-8015-45FD-8D3D-C33FBFE2906C}" type="pres">
      <dgm:prSet presAssocID="{270696CC-E5E6-4A9C-A4E4-11064E799202}" presName="hierChild3" presStyleCnt="0"/>
      <dgm:spPr/>
    </dgm:pt>
  </dgm:ptLst>
  <dgm:cxnLst>
    <dgm:cxn modelId="{FE2C9301-78B6-4940-BAA2-C1D83C95E299}" type="presOf" srcId="{B15AD84E-9905-4CCB-8487-C38FD7C75126}" destId="{CE516373-E2C0-4D98-8BEB-2C1BB6DA0ECB}" srcOrd="0" destOrd="0" presId="urn:microsoft.com/office/officeart/2008/layout/HalfCircleOrganizationChart"/>
    <dgm:cxn modelId="{4A631307-AE9A-49D2-8046-634AE507A6E2}" srcId="{0BD9F4D7-97CB-4504-94C3-055F79788DAB}" destId="{270696CC-E5E6-4A9C-A4E4-11064E799202}" srcOrd="0" destOrd="0" parTransId="{39B92FE4-A801-480B-86B9-56F0A900F109}" sibTransId="{747C198B-11BE-40B4-A249-8D764D6FAB6A}"/>
    <dgm:cxn modelId="{19FE171A-9818-4D86-9CDB-56E83F6D8AC9}" srcId="{270696CC-E5E6-4A9C-A4E4-11064E799202}" destId="{647E2E14-3982-40EE-B7BE-F0874B79E085}" srcOrd="2" destOrd="0" parTransId="{CF84F95D-1AA3-423D-B1DD-3275670BCFAD}" sibTransId="{1CA84E38-12FB-4AB4-884F-FD82B5CD305A}"/>
    <dgm:cxn modelId="{34CB0C20-DD0E-4597-91DC-4691FC7A0CCD}" type="presOf" srcId="{7B9F2EED-BE37-4213-905E-358B613552B0}" destId="{ACFDB353-A659-4662-975B-F5364645F4A9}" srcOrd="0" destOrd="0" presId="urn:microsoft.com/office/officeart/2008/layout/HalfCircleOrganizationChart"/>
    <dgm:cxn modelId="{D5ABB825-C0AA-46B9-9198-B3615852DD76}" type="presOf" srcId="{0BD9F4D7-97CB-4504-94C3-055F79788DAB}" destId="{684EAB72-B756-4D53-AE23-A7308DD22784}" srcOrd="0" destOrd="0" presId="urn:microsoft.com/office/officeart/2008/layout/HalfCircleOrganizationChart"/>
    <dgm:cxn modelId="{5F4C7229-CD6F-4ED3-876A-2B247F8769F7}" srcId="{270696CC-E5E6-4A9C-A4E4-11064E799202}" destId="{AD015014-B3D8-48A5-A7AB-53754C939C56}" srcOrd="1" destOrd="0" parTransId="{90A7BB4B-AC88-4CCC-803B-2EE30611FA25}" sibTransId="{9EFC4FE7-7C68-4588-A57F-A17D92A61961}"/>
    <dgm:cxn modelId="{7FF2CB30-162D-4EF2-8001-040FB2AB27BC}" type="presOf" srcId="{647E2E14-3982-40EE-B7BE-F0874B79E085}" destId="{83C4926D-E4F4-4FCC-B4D0-E3B92F3517EC}" srcOrd="0" destOrd="0" presId="urn:microsoft.com/office/officeart/2008/layout/HalfCircleOrganizationChart"/>
    <dgm:cxn modelId="{13305631-F83F-445F-9B9B-32C8CB33FA40}" type="presOf" srcId="{9E5A3E9A-D3E7-4727-8D5B-9B02165AD38B}" destId="{D4C1D150-4192-49CD-A567-A43647E8EC93}" srcOrd="1" destOrd="0" presId="urn:microsoft.com/office/officeart/2008/layout/HalfCircleOrganizationChart"/>
    <dgm:cxn modelId="{B2DCE266-085C-4983-8B68-D3B59893E609}" type="presOf" srcId="{AD015014-B3D8-48A5-A7AB-53754C939C56}" destId="{F9725DFA-28B6-4656-9CA0-ADE595514BA8}" srcOrd="0" destOrd="0" presId="urn:microsoft.com/office/officeart/2008/layout/HalfCircleOrganizationChart"/>
    <dgm:cxn modelId="{4847D667-93EE-417F-8C11-3ADC33A6DB2A}" type="presOf" srcId="{647E2E14-3982-40EE-B7BE-F0874B79E085}" destId="{E523F6BD-5844-4FF0-91E3-CB647BB39150}" srcOrd="1" destOrd="0" presId="urn:microsoft.com/office/officeart/2008/layout/HalfCircleOrganizationChart"/>
    <dgm:cxn modelId="{3A92CD4F-74E8-44CF-92CC-294BF4EDBF1E}" type="presOf" srcId="{90A7BB4B-AC88-4CCC-803B-2EE30611FA25}" destId="{2B6C6567-EE83-4214-A8BD-834C999CC0E5}" srcOrd="0" destOrd="0" presId="urn:microsoft.com/office/officeart/2008/layout/HalfCircleOrganizationChart"/>
    <dgm:cxn modelId="{31DE6677-DD95-4064-96D2-811E1F1A0070}" srcId="{270696CC-E5E6-4A9C-A4E4-11064E799202}" destId="{7B9F2EED-BE37-4213-905E-358B613552B0}" srcOrd="0" destOrd="0" parTransId="{B15AD84E-9905-4CCB-8487-C38FD7C75126}" sibTransId="{07988A85-EB1C-44C6-9368-11A36402D094}"/>
    <dgm:cxn modelId="{72292D78-8313-41CA-B7B8-D96C6A81D8EE}" type="presOf" srcId="{AD015014-B3D8-48A5-A7AB-53754C939C56}" destId="{06DEEFE6-01FD-475B-859E-9D9C0CB23A61}" srcOrd="1" destOrd="0" presId="urn:microsoft.com/office/officeart/2008/layout/HalfCircleOrganizationChart"/>
    <dgm:cxn modelId="{961B4A5A-6A57-449D-A910-384754C1CD90}" type="presOf" srcId="{9E5A3E9A-D3E7-4727-8D5B-9B02165AD38B}" destId="{14AC4510-CB4E-4C4F-99AC-982E0CC3F9C1}" srcOrd="0" destOrd="0" presId="urn:microsoft.com/office/officeart/2008/layout/HalfCircleOrganizationChart"/>
    <dgm:cxn modelId="{AA57DD80-CD4E-411E-80F5-A96F42F47984}" srcId="{270696CC-E5E6-4A9C-A4E4-11064E799202}" destId="{9E5A3E9A-D3E7-4727-8D5B-9B02165AD38B}" srcOrd="3" destOrd="0" parTransId="{FA285D7F-19A4-4B08-8D92-070DE7547BA0}" sibTransId="{77B2605A-5FC6-4106-B1D8-FD4FACA53C0A}"/>
    <dgm:cxn modelId="{82F25A81-DC83-4E77-AED7-5BEFA45A1AC7}" type="presOf" srcId="{270696CC-E5E6-4A9C-A4E4-11064E799202}" destId="{E8D28FB1-D0D1-477E-9E8E-DB561ADE3B96}" srcOrd="0" destOrd="0" presId="urn:microsoft.com/office/officeart/2008/layout/HalfCircleOrganizationChart"/>
    <dgm:cxn modelId="{0B2AA790-B33B-4757-92ED-958E7789FB3D}" type="presOf" srcId="{FA285D7F-19A4-4B08-8D92-070DE7547BA0}" destId="{10E42AE2-F931-4F59-AC5C-31E90D40CB33}" srcOrd="0" destOrd="0" presId="urn:microsoft.com/office/officeart/2008/layout/HalfCircleOrganizationChart"/>
    <dgm:cxn modelId="{63F907DB-4C95-4E0A-95E3-8428A42D4135}" type="presOf" srcId="{270696CC-E5E6-4A9C-A4E4-11064E799202}" destId="{2C18F93A-DFEC-40D4-B181-4DEC1C91CFD8}" srcOrd="1" destOrd="0" presId="urn:microsoft.com/office/officeart/2008/layout/HalfCircleOrganizationChart"/>
    <dgm:cxn modelId="{F741DFE5-F140-4931-A456-0BA86D0C71FC}" type="presOf" srcId="{CF84F95D-1AA3-423D-B1DD-3275670BCFAD}" destId="{05D57F72-0043-433D-997D-E4FAD00AB446}" srcOrd="0" destOrd="0" presId="urn:microsoft.com/office/officeart/2008/layout/HalfCircleOrganizationChart"/>
    <dgm:cxn modelId="{747462FC-B6BD-4109-AAA4-29E1A651198D}" type="presOf" srcId="{7B9F2EED-BE37-4213-905E-358B613552B0}" destId="{3EF81637-4122-47A5-8176-F8745A678857}" srcOrd="1" destOrd="0" presId="urn:microsoft.com/office/officeart/2008/layout/HalfCircleOrganizationChart"/>
    <dgm:cxn modelId="{022B6080-A6CB-496C-A5D1-366C3D2A4B53}" type="presParOf" srcId="{684EAB72-B756-4D53-AE23-A7308DD22784}" destId="{9F5A3F5B-D5C4-4A33-9546-4491600BD612}" srcOrd="0" destOrd="0" presId="urn:microsoft.com/office/officeart/2008/layout/HalfCircleOrganizationChart"/>
    <dgm:cxn modelId="{460E5953-96D6-43BE-BFBB-4EF1CD75072B}" type="presParOf" srcId="{9F5A3F5B-D5C4-4A33-9546-4491600BD612}" destId="{C0F90A0B-028D-489D-8521-CE1883B5EC96}" srcOrd="0" destOrd="0" presId="urn:microsoft.com/office/officeart/2008/layout/HalfCircleOrganizationChart"/>
    <dgm:cxn modelId="{6F21AF2B-441E-4F76-B04D-2CFC06AFFA7B}" type="presParOf" srcId="{C0F90A0B-028D-489D-8521-CE1883B5EC96}" destId="{E8D28FB1-D0D1-477E-9E8E-DB561ADE3B96}" srcOrd="0" destOrd="0" presId="urn:microsoft.com/office/officeart/2008/layout/HalfCircleOrganizationChart"/>
    <dgm:cxn modelId="{A71A63F2-21C5-489C-9DF2-D3452DC17377}" type="presParOf" srcId="{C0F90A0B-028D-489D-8521-CE1883B5EC96}" destId="{AD593D05-C40F-4E44-8DCF-00D0A396206E}" srcOrd="1" destOrd="0" presId="urn:microsoft.com/office/officeart/2008/layout/HalfCircleOrganizationChart"/>
    <dgm:cxn modelId="{B85983D7-F86F-4869-A62A-15D8DE094447}" type="presParOf" srcId="{C0F90A0B-028D-489D-8521-CE1883B5EC96}" destId="{204AC44D-CFF1-4851-86FF-9705CD7EF222}" srcOrd="2" destOrd="0" presId="urn:microsoft.com/office/officeart/2008/layout/HalfCircleOrganizationChart"/>
    <dgm:cxn modelId="{D105C619-325C-4BF8-930E-D18F1DC8CCCE}" type="presParOf" srcId="{C0F90A0B-028D-489D-8521-CE1883B5EC96}" destId="{2C18F93A-DFEC-40D4-B181-4DEC1C91CFD8}" srcOrd="3" destOrd="0" presId="urn:microsoft.com/office/officeart/2008/layout/HalfCircleOrganizationChart"/>
    <dgm:cxn modelId="{9ECB17F0-FF1E-4318-B197-080050EBC0E9}" type="presParOf" srcId="{9F5A3F5B-D5C4-4A33-9546-4491600BD612}" destId="{21CC630C-6C3A-463B-A1C8-BF764FBCC47C}" srcOrd="1" destOrd="0" presId="urn:microsoft.com/office/officeart/2008/layout/HalfCircleOrganizationChart"/>
    <dgm:cxn modelId="{1749D74F-5FEF-4882-8975-9C280CF6FD43}" type="presParOf" srcId="{21CC630C-6C3A-463B-A1C8-BF764FBCC47C}" destId="{CE516373-E2C0-4D98-8BEB-2C1BB6DA0ECB}" srcOrd="0" destOrd="0" presId="urn:microsoft.com/office/officeart/2008/layout/HalfCircleOrganizationChart"/>
    <dgm:cxn modelId="{082C39A1-6D68-4F79-B965-DC5A9DDDDDE0}" type="presParOf" srcId="{21CC630C-6C3A-463B-A1C8-BF764FBCC47C}" destId="{9FE9BABF-200C-47D7-813E-5F8708EA0D3E}" srcOrd="1" destOrd="0" presId="urn:microsoft.com/office/officeart/2008/layout/HalfCircleOrganizationChart"/>
    <dgm:cxn modelId="{4D758BA7-FE9D-4B38-8EE7-EBA71D651887}" type="presParOf" srcId="{9FE9BABF-200C-47D7-813E-5F8708EA0D3E}" destId="{F023A2BB-0251-42D2-B2D5-574A039FC559}" srcOrd="0" destOrd="0" presId="urn:microsoft.com/office/officeart/2008/layout/HalfCircleOrganizationChart"/>
    <dgm:cxn modelId="{E10DF226-37CA-4FB7-AAF2-D4A11CF2E022}" type="presParOf" srcId="{F023A2BB-0251-42D2-B2D5-574A039FC559}" destId="{ACFDB353-A659-4662-975B-F5364645F4A9}" srcOrd="0" destOrd="0" presId="urn:microsoft.com/office/officeart/2008/layout/HalfCircleOrganizationChart"/>
    <dgm:cxn modelId="{C9258D03-304B-4B03-A320-80F873438962}" type="presParOf" srcId="{F023A2BB-0251-42D2-B2D5-574A039FC559}" destId="{75CD3BBD-5158-46A1-B035-071831983A3A}" srcOrd="1" destOrd="0" presId="urn:microsoft.com/office/officeart/2008/layout/HalfCircleOrganizationChart"/>
    <dgm:cxn modelId="{189BF4D3-4969-4DA9-AAE4-EA9A6A9F2DC0}" type="presParOf" srcId="{F023A2BB-0251-42D2-B2D5-574A039FC559}" destId="{BE324CE1-33B6-4EE5-A3A8-7AA70471CE15}" srcOrd="2" destOrd="0" presId="urn:microsoft.com/office/officeart/2008/layout/HalfCircleOrganizationChart"/>
    <dgm:cxn modelId="{38117C90-9F4B-4069-B014-5A25D9016B80}" type="presParOf" srcId="{F023A2BB-0251-42D2-B2D5-574A039FC559}" destId="{3EF81637-4122-47A5-8176-F8745A678857}" srcOrd="3" destOrd="0" presId="urn:microsoft.com/office/officeart/2008/layout/HalfCircleOrganizationChart"/>
    <dgm:cxn modelId="{43A777C1-E518-4375-ABE4-8BD109518F52}" type="presParOf" srcId="{9FE9BABF-200C-47D7-813E-5F8708EA0D3E}" destId="{75063113-4217-43BB-930C-2DC73B65C8DC}" srcOrd="1" destOrd="0" presId="urn:microsoft.com/office/officeart/2008/layout/HalfCircleOrganizationChart"/>
    <dgm:cxn modelId="{41B9269F-C417-4ED1-924D-9E0961DD9D1C}" type="presParOf" srcId="{9FE9BABF-200C-47D7-813E-5F8708EA0D3E}" destId="{61899571-6A65-4D14-B9F2-3B4DCC927027}" srcOrd="2" destOrd="0" presId="urn:microsoft.com/office/officeart/2008/layout/HalfCircleOrganizationChart"/>
    <dgm:cxn modelId="{7B2D714C-595A-4302-9DBB-93319AFCF014}" type="presParOf" srcId="{21CC630C-6C3A-463B-A1C8-BF764FBCC47C}" destId="{2B6C6567-EE83-4214-A8BD-834C999CC0E5}" srcOrd="2" destOrd="0" presId="urn:microsoft.com/office/officeart/2008/layout/HalfCircleOrganizationChart"/>
    <dgm:cxn modelId="{6B9AE77C-303E-4C43-A36D-5DEB37200C98}" type="presParOf" srcId="{21CC630C-6C3A-463B-A1C8-BF764FBCC47C}" destId="{3B62AEE7-83EB-407C-AB95-B0B7227B0CB3}" srcOrd="3" destOrd="0" presId="urn:microsoft.com/office/officeart/2008/layout/HalfCircleOrganizationChart"/>
    <dgm:cxn modelId="{588993FF-7CF8-4145-8F60-E8CD77351D8A}" type="presParOf" srcId="{3B62AEE7-83EB-407C-AB95-B0B7227B0CB3}" destId="{0CC77781-43CE-4D40-99F8-D6D159BB1A88}" srcOrd="0" destOrd="0" presId="urn:microsoft.com/office/officeart/2008/layout/HalfCircleOrganizationChart"/>
    <dgm:cxn modelId="{5B72558E-8C22-4B93-8595-2874B6F7DE67}" type="presParOf" srcId="{0CC77781-43CE-4D40-99F8-D6D159BB1A88}" destId="{F9725DFA-28B6-4656-9CA0-ADE595514BA8}" srcOrd="0" destOrd="0" presId="urn:microsoft.com/office/officeart/2008/layout/HalfCircleOrganizationChart"/>
    <dgm:cxn modelId="{1153B43B-BD7B-48E4-874E-4F9AD10EE639}" type="presParOf" srcId="{0CC77781-43CE-4D40-99F8-D6D159BB1A88}" destId="{93288FEA-3DF5-4AC3-AF29-E9390E925260}" srcOrd="1" destOrd="0" presId="urn:microsoft.com/office/officeart/2008/layout/HalfCircleOrganizationChart"/>
    <dgm:cxn modelId="{46276D4B-4C78-4DF4-94BF-EF61E1DF68F4}" type="presParOf" srcId="{0CC77781-43CE-4D40-99F8-D6D159BB1A88}" destId="{8DCCDA06-27FB-4691-A957-7D1131BDA9C6}" srcOrd="2" destOrd="0" presId="urn:microsoft.com/office/officeart/2008/layout/HalfCircleOrganizationChart"/>
    <dgm:cxn modelId="{D7C9FD02-A9E2-498D-816D-82FEE29781DA}" type="presParOf" srcId="{0CC77781-43CE-4D40-99F8-D6D159BB1A88}" destId="{06DEEFE6-01FD-475B-859E-9D9C0CB23A61}" srcOrd="3" destOrd="0" presId="urn:microsoft.com/office/officeart/2008/layout/HalfCircleOrganizationChart"/>
    <dgm:cxn modelId="{94369507-2899-4A02-9E00-D36ECC89B6DD}" type="presParOf" srcId="{3B62AEE7-83EB-407C-AB95-B0B7227B0CB3}" destId="{A6B1F6EC-85DA-4751-AAE7-1FFFB3138DBA}" srcOrd="1" destOrd="0" presId="urn:microsoft.com/office/officeart/2008/layout/HalfCircleOrganizationChart"/>
    <dgm:cxn modelId="{EA5827E3-7D88-4E05-98E1-FCEC32836C5A}" type="presParOf" srcId="{3B62AEE7-83EB-407C-AB95-B0B7227B0CB3}" destId="{E068CDDD-66B2-4061-BCCB-6FF79DA7DC34}" srcOrd="2" destOrd="0" presId="urn:microsoft.com/office/officeart/2008/layout/HalfCircleOrganizationChart"/>
    <dgm:cxn modelId="{653DE6BB-8688-4202-BFBE-F872650BCAAF}" type="presParOf" srcId="{21CC630C-6C3A-463B-A1C8-BF764FBCC47C}" destId="{05D57F72-0043-433D-997D-E4FAD00AB446}" srcOrd="4" destOrd="0" presId="urn:microsoft.com/office/officeart/2008/layout/HalfCircleOrganizationChart"/>
    <dgm:cxn modelId="{01A01D1F-CF11-4727-BCD0-36C734BE7704}" type="presParOf" srcId="{21CC630C-6C3A-463B-A1C8-BF764FBCC47C}" destId="{E9EA3DD1-F048-4159-BEB6-FEB230F23B18}" srcOrd="5" destOrd="0" presId="urn:microsoft.com/office/officeart/2008/layout/HalfCircleOrganizationChart"/>
    <dgm:cxn modelId="{65D8974B-CEEA-4B16-9E3C-5AE730DFA4FE}" type="presParOf" srcId="{E9EA3DD1-F048-4159-BEB6-FEB230F23B18}" destId="{FCB9BA1D-A475-497F-8792-59D9579D46E2}" srcOrd="0" destOrd="0" presId="urn:microsoft.com/office/officeart/2008/layout/HalfCircleOrganizationChart"/>
    <dgm:cxn modelId="{F5730329-52FC-4A5C-8245-C60A43DC730D}" type="presParOf" srcId="{FCB9BA1D-A475-497F-8792-59D9579D46E2}" destId="{83C4926D-E4F4-4FCC-B4D0-E3B92F3517EC}" srcOrd="0" destOrd="0" presId="urn:microsoft.com/office/officeart/2008/layout/HalfCircleOrganizationChart"/>
    <dgm:cxn modelId="{5BB82844-9A8D-4D68-8791-F368C4F3A7DA}" type="presParOf" srcId="{FCB9BA1D-A475-497F-8792-59D9579D46E2}" destId="{A0F2C6E2-00FA-4765-939E-24E8D943BFF6}" srcOrd="1" destOrd="0" presId="urn:microsoft.com/office/officeart/2008/layout/HalfCircleOrganizationChart"/>
    <dgm:cxn modelId="{C81154DB-C0E2-46B7-8405-89499357D1CB}" type="presParOf" srcId="{FCB9BA1D-A475-497F-8792-59D9579D46E2}" destId="{A1887C13-C9EA-4B63-8716-AF4270F8D1AD}" srcOrd="2" destOrd="0" presId="urn:microsoft.com/office/officeart/2008/layout/HalfCircleOrganizationChart"/>
    <dgm:cxn modelId="{F6C9E6BB-5AD3-48BA-908C-25C710C9D561}" type="presParOf" srcId="{FCB9BA1D-A475-497F-8792-59D9579D46E2}" destId="{E523F6BD-5844-4FF0-91E3-CB647BB39150}" srcOrd="3" destOrd="0" presId="urn:microsoft.com/office/officeart/2008/layout/HalfCircleOrganizationChart"/>
    <dgm:cxn modelId="{3F942585-BB45-4D28-AC9A-70072F78D29B}" type="presParOf" srcId="{E9EA3DD1-F048-4159-BEB6-FEB230F23B18}" destId="{193D6925-E46F-4270-82B8-FBD6C7DC10E4}" srcOrd="1" destOrd="0" presId="urn:microsoft.com/office/officeart/2008/layout/HalfCircleOrganizationChart"/>
    <dgm:cxn modelId="{4799E055-20E9-46C2-84D8-6EC73486CA49}" type="presParOf" srcId="{E9EA3DD1-F048-4159-BEB6-FEB230F23B18}" destId="{C252B1BD-E80B-4D6F-916B-B570339C16FE}" srcOrd="2" destOrd="0" presId="urn:microsoft.com/office/officeart/2008/layout/HalfCircleOrganizationChart"/>
    <dgm:cxn modelId="{1E2EC0C5-5796-4214-9049-8367259B9BE7}" type="presParOf" srcId="{21CC630C-6C3A-463B-A1C8-BF764FBCC47C}" destId="{10E42AE2-F931-4F59-AC5C-31E90D40CB33}" srcOrd="6" destOrd="0" presId="urn:microsoft.com/office/officeart/2008/layout/HalfCircleOrganizationChart"/>
    <dgm:cxn modelId="{766F49DB-07CC-4E5E-8A34-26B5D767B12D}" type="presParOf" srcId="{21CC630C-6C3A-463B-A1C8-BF764FBCC47C}" destId="{BCF73BE4-C1F1-4405-88B4-6BB0DFD6914D}" srcOrd="7" destOrd="0" presId="urn:microsoft.com/office/officeart/2008/layout/HalfCircleOrganizationChart"/>
    <dgm:cxn modelId="{96D75548-28EF-41AC-B705-4476BD7F570B}" type="presParOf" srcId="{BCF73BE4-C1F1-4405-88B4-6BB0DFD6914D}" destId="{78CD8475-D44B-4456-B31A-2ECAA1F0A768}" srcOrd="0" destOrd="0" presId="urn:microsoft.com/office/officeart/2008/layout/HalfCircleOrganizationChart"/>
    <dgm:cxn modelId="{AFD1C42F-067A-4988-AA5E-6BDE3C32E372}" type="presParOf" srcId="{78CD8475-D44B-4456-B31A-2ECAA1F0A768}" destId="{14AC4510-CB4E-4C4F-99AC-982E0CC3F9C1}" srcOrd="0" destOrd="0" presId="urn:microsoft.com/office/officeart/2008/layout/HalfCircleOrganizationChart"/>
    <dgm:cxn modelId="{2C9769E6-354B-46B7-B9CD-C83C8488504D}" type="presParOf" srcId="{78CD8475-D44B-4456-B31A-2ECAA1F0A768}" destId="{802E1E54-C242-4A2F-AE43-25AE9B3C46FC}" srcOrd="1" destOrd="0" presId="urn:microsoft.com/office/officeart/2008/layout/HalfCircleOrganizationChart"/>
    <dgm:cxn modelId="{708EADF4-F641-454F-AFD3-E4393FD91D6D}" type="presParOf" srcId="{78CD8475-D44B-4456-B31A-2ECAA1F0A768}" destId="{2B4BC2CA-49CA-45AD-BB42-0980D388EEAB}" srcOrd="2" destOrd="0" presId="urn:microsoft.com/office/officeart/2008/layout/HalfCircleOrganizationChart"/>
    <dgm:cxn modelId="{A24E9C9C-00BF-40B8-A498-912E5F3D1B9D}" type="presParOf" srcId="{78CD8475-D44B-4456-B31A-2ECAA1F0A768}" destId="{D4C1D150-4192-49CD-A567-A43647E8EC93}" srcOrd="3" destOrd="0" presId="urn:microsoft.com/office/officeart/2008/layout/HalfCircleOrganizationChart"/>
    <dgm:cxn modelId="{9AC6BA24-BD01-42FB-9E5B-48D32F5BF9FB}" type="presParOf" srcId="{BCF73BE4-C1F1-4405-88B4-6BB0DFD6914D}" destId="{7D7C2B4D-AFE1-43F2-A5C5-A556DD8591A0}" srcOrd="1" destOrd="0" presId="urn:microsoft.com/office/officeart/2008/layout/HalfCircleOrganizationChart"/>
    <dgm:cxn modelId="{79729F96-50A9-4196-AEC9-9BA8A7A6870F}" type="presParOf" srcId="{BCF73BE4-C1F1-4405-88B4-6BB0DFD6914D}" destId="{90A97D5B-8632-439C-BAE9-AF84CAE65C36}" srcOrd="2" destOrd="0" presId="urn:microsoft.com/office/officeart/2008/layout/HalfCircleOrganizationChart"/>
    <dgm:cxn modelId="{8C29A87B-73BF-4D31-B337-F672AB6A8535}" type="presParOf" srcId="{9F5A3F5B-D5C4-4A33-9546-4491600BD612}" destId="{65A9B582-8015-45FD-8D3D-C33FBFE2906C}"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A8507BD-2314-455A-BBF6-EADC044F6954}" type="doc">
      <dgm:prSet loTypeId="urn:microsoft.com/office/officeart/2005/8/layout/process1" loCatId="process" qsTypeId="urn:microsoft.com/office/officeart/2005/8/quickstyle/simple1" qsCatId="simple" csTypeId="urn:microsoft.com/office/officeart/2005/8/colors/accent3_1" csCatId="accent3" phldr="1"/>
      <dgm:spPr/>
    </dgm:pt>
    <dgm:pt modelId="{8502F351-C03C-4A27-ACE9-DB8C99DD72AD}">
      <dgm:prSet phldrT="[Texte]"/>
      <dgm:spPr/>
      <dgm:t>
        <a:bodyPr/>
        <a:lstStyle/>
        <a:p>
          <a:r>
            <a:rPr lang="fr-FR" dirty="0"/>
            <a:t>Gouvernance collaborative</a:t>
          </a:r>
        </a:p>
      </dgm:t>
    </dgm:pt>
    <dgm:pt modelId="{B9A8ACB8-7D74-4D62-86A5-D5091E3960A3}" type="parTrans" cxnId="{6D0EACD3-F07E-4774-AFCF-8421C0539C37}">
      <dgm:prSet/>
      <dgm:spPr/>
      <dgm:t>
        <a:bodyPr/>
        <a:lstStyle/>
        <a:p>
          <a:endParaRPr lang="fr-FR"/>
        </a:p>
      </dgm:t>
    </dgm:pt>
    <dgm:pt modelId="{2D588DBB-CD01-466F-BC60-727DF7606BDA}" type="sibTrans" cxnId="{6D0EACD3-F07E-4774-AFCF-8421C0539C37}">
      <dgm:prSet/>
      <dgm:spPr/>
      <dgm:t>
        <a:bodyPr/>
        <a:lstStyle/>
        <a:p>
          <a:endParaRPr lang="fr-FR"/>
        </a:p>
      </dgm:t>
    </dgm:pt>
    <dgm:pt modelId="{0B5BD70E-B386-48AE-8FAB-F0D55CAF1AEA}">
      <dgm:prSet phldrT="[Texte]"/>
      <dgm:spPr/>
      <dgm:t>
        <a:bodyPr/>
        <a:lstStyle/>
        <a:p>
          <a:r>
            <a:rPr lang="fr-FR" dirty="0"/>
            <a:t>Engagement </a:t>
          </a:r>
        </a:p>
      </dgm:t>
    </dgm:pt>
    <dgm:pt modelId="{13449B0F-8CF7-4402-977F-5F98397B2736}" type="parTrans" cxnId="{78209E42-10A8-41C3-9533-A4C58035D91B}">
      <dgm:prSet/>
      <dgm:spPr/>
      <dgm:t>
        <a:bodyPr/>
        <a:lstStyle/>
        <a:p>
          <a:endParaRPr lang="fr-FR"/>
        </a:p>
      </dgm:t>
    </dgm:pt>
    <dgm:pt modelId="{B78909B2-1C33-4BFD-ADE7-191A41E4105E}" type="sibTrans" cxnId="{78209E42-10A8-41C3-9533-A4C58035D91B}">
      <dgm:prSet/>
      <dgm:spPr/>
      <dgm:t>
        <a:bodyPr/>
        <a:lstStyle/>
        <a:p>
          <a:endParaRPr lang="fr-FR"/>
        </a:p>
      </dgm:t>
    </dgm:pt>
    <dgm:pt modelId="{8CBEAAA8-E7E9-4E82-95AA-94F91C97D158}">
      <dgm:prSet phldrT="[Texte]"/>
      <dgm:spPr/>
      <dgm:t>
        <a:bodyPr/>
        <a:lstStyle/>
        <a:p>
          <a:r>
            <a:rPr lang="fr-FR" dirty="0"/>
            <a:t>Motivation intrinsèque</a:t>
          </a:r>
        </a:p>
      </dgm:t>
    </dgm:pt>
    <dgm:pt modelId="{A1F4E3E2-A8FC-485F-8FCD-98134FE974A2}" type="parTrans" cxnId="{7287DC1B-B8ED-4457-8FBB-DAF5D1CC4AC3}">
      <dgm:prSet/>
      <dgm:spPr/>
      <dgm:t>
        <a:bodyPr/>
        <a:lstStyle/>
        <a:p>
          <a:endParaRPr lang="fr-FR"/>
        </a:p>
      </dgm:t>
    </dgm:pt>
    <dgm:pt modelId="{9732B816-1CC4-4E6B-913B-CD4B0AA12437}" type="sibTrans" cxnId="{7287DC1B-B8ED-4457-8FBB-DAF5D1CC4AC3}">
      <dgm:prSet/>
      <dgm:spPr/>
      <dgm:t>
        <a:bodyPr/>
        <a:lstStyle/>
        <a:p>
          <a:endParaRPr lang="fr-FR"/>
        </a:p>
      </dgm:t>
    </dgm:pt>
    <dgm:pt modelId="{FAE2C790-5600-462E-8F1A-7E996D3A10B6}">
      <dgm:prSet phldrT="[Texte]"/>
      <dgm:spPr/>
      <dgm:t>
        <a:bodyPr/>
        <a:lstStyle/>
        <a:p>
          <a:r>
            <a:rPr lang="fr-FR" dirty="0"/>
            <a:t>Gérance et contribution</a:t>
          </a:r>
        </a:p>
      </dgm:t>
    </dgm:pt>
    <dgm:pt modelId="{9789B581-5F3B-46A2-AA62-E2465516F341}" type="parTrans" cxnId="{082DFDF9-47FB-428E-9935-83A2EA31554B}">
      <dgm:prSet/>
      <dgm:spPr/>
      <dgm:t>
        <a:bodyPr/>
        <a:lstStyle/>
        <a:p>
          <a:endParaRPr lang="fr-FR"/>
        </a:p>
      </dgm:t>
    </dgm:pt>
    <dgm:pt modelId="{72063FBC-9C0B-4C6D-B0F6-A7D69E39CA4C}" type="sibTrans" cxnId="{082DFDF9-47FB-428E-9935-83A2EA31554B}">
      <dgm:prSet/>
      <dgm:spPr/>
      <dgm:t>
        <a:bodyPr/>
        <a:lstStyle/>
        <a:p>
          <a:endParaRPr lang="fr-FR"/>
        </a:p>
      </dgm:t>
    </dgm:pt>
    <dgm:pt modelId="{A7E05516-AAC3-46CD-AE4C-1935FDEA2D81}" type="pres">
      <dgm:prSet presAssocID="{AA8507BD-2314-455A-BBF6-EADC044F6954}" presName="Name0" presStyleCnt="0">
        <dgm:presLayoutVars>
          <dgm:dir/>
          <dgm:resizeHandles val="exact"/>
        </dgm:presLayoutVars>
      </dgm:prSet>
      <dgm:spPr/>
    </dgm:pt>
    <dgm:pt modelId="{F47F0DED-B8C9-4A83-A4EA-9362A87A639A}" type="pres">
      <dgm:prSet presAssocID="{8502F351-C03C-4A27-ACE9-DB8C99DD72AD}" presName="node" presStyleLbl="node1" presStyleIdx="0" presStyleCnt="4">
        <dgm:presLayoutVars>
          <dgm:bulletEnabled val="1"/>
        </dgm:presLayoutVars>
      </dgm:prSet>
      <dgm:spPr/>
    </dgm:pt>
    <dgm:pt modelId="{DC8F2B4D-FEB2-4CD2-916D-30C405BA86C9}" type="pres">
      <dgm:prSet presAssocID="{2D588DBB-CD01-466F-BC60-727DF7606BDA}" presName="sibTrans" presStyleLbl="sibTrans2D1" presStyleIdx="0" presStyleCnt="3"/>
      <dgm:spPr/>
    </dgm:pt>
    <dgm:pt modelId="{80E74B45-A47E-46E9-AA54-DD8FA983C8B0}" type="pres">
      <dgm:prSet presAssocID="{2D588DBB-CD01-466F-BC60-727DF7606BDA}" presName="connectorText" presStyleLbl="sibTrans2D1" presStyleIdx="0" presStyleCnt="3"/>
      <dgm:spPr/>
    </dgm:pt>
    <dgm:pt modelId="{5EB49A96-9B9E-4B2F-BE4A-8FFE27683AA0}" type="pres">
      <dgm:prSet presAssocID="{0B5BD70E-B386-48AE-8FAB-F0D55CAF1AEA}" presName="node" presStyleLbl="node1" presStyleIdx="1" presStyleCnt="4">
        <dgm:presLayoutVars>
          <dgm:bulletEnabled val="1"/>
        </dgm:presLayoutVars>
      </dgm:prSet>
      <dgm:spPr/>
    </dgm:pt>
    <dgm:pt modelId="{3267A0C5-5790-4E72-829B-3A204CE71413}" type="pres">
      <dgm:prSet presAssocID="{B78909B2-1C33-4BFD-ADE7-191A41E4105E}" presName="sibTrans" presStyleLbl="sibTrans2D1" presStyleIdx="1" presStyleCnt="3"/>
      <dgm:spPr/>
    </dgm:pt>
    <dgm:pt modelId="{8CFE1EC8-EC0E-4BB6-B946-4ADCB90024BA}" type="pres">
      <dgm:prSet presAssocID="{B78909B2-1C33-4BFD-ADE7-191A41E4105E}" presName="connectorText" presStyleLbl="sibTrans2D1" presStyleIdx="1" presStyleCnt="3"/>
      <dgm:spPr/>
    </dgm:pt>
    <dgm:pt modelId="{3BC65957-741E-4511-8786-C29FB173D8BC}" type="pres">
      <dgm:prSet presAssocID="{8CBEAAA8-E7E9-4E82-95AA-94F91C97D158}" presName="node" presStyleLbl="node1" presStyleIdx="2" presStyleCnt="4">
        <dgm:presLayoutVars>
          <dgm:bulletEnabled val="1"/>
        </dgm:presLayoutVars>
      </dgm:prSet>
      <dgm:spPr/>
    </dgm:pt>
    <dgm:pt modelId="{8015C2A0-EE8D-40A7-B344-68DC70FEAB06}" type="pres">
      <dgm:prSet presAssocID="{9732B816-1CC4-4E6B-913B-CD4B0AA12437}" presName="sibTrans" presStyleLbl="sibTrans2D1" presStyleIdx="2" presStyleCnt="3"/>
      <dgm:spPr/>
    </dgm:pt>
    <dgm:pt modelId="{3127BC9A-2163-49BD-B63A-30B05F08CE53}" type="pres">
      <dgm:prSet presAssocID="{9732B816-1CC4-4E6B-913B-CD4B0AA12437}" presName="connectorText" presStyleLbl="sibTrans2D1" presStyleIdx="2" presStyleCnt="3"/>
      <dgm:spPr/>
    </dgm:pt>
    <dgm:pt modelId="{E238D003-3E05-471D-85AB-39AB8ED4F093}" type="pres">
      <dgm:prSet presAssocID="{FAE2C790-5600-462E-8F1A-7E996D3A10B6}" presName="node" presStyleLbl="node1" presStyleIdx="3" presStyleCnt="4">
        <dgm:presLayoutVars>
          <dgm:bulletEnabled val="1"/>
        </dgm:presLayoutVars>
      </dgm:prSet>
      <dgm:spPr/>
    </dgm:pt>
  </dgm:ptLst>
  <dgm:cxnLst>
    <dgm:cxn modelId="{7287DC1B-B8ED-4457-8FBB-DAF5D1CC4AC3}" srcId="{AA8507BD-2314-455A-BBF6-EADC044F6954}" destId="{8CBEAAA8-E7E9-4E82-95AA-94F91C97D158}" srcOrd="2" destOrd="0" parTransId="{A1F4E3E2-A8FC-485F-8FCD-98134FE974A2}" sibTransId="{9732B816-1CC4-4E6B-913B-CD4B0AA12437}"/>
    <dgm:cxn modelId="{8A754C2D-85D6-4060-AF7B-060CE084A206}" type="presOf" srcId="{9732B816-1CC4-4E6B-913B-CD4B0AA12437}" destId="{8015C2A0-EE8D-40A7-B344-68DC70FEAB06}" srcOrd="0" destOrd="0" presId="urn:microsoft.com/office/officeart/2005/8/layout/process1"/>
    <dgm:cxn modelId="{24428430-4D53-4F0F-91A7-54EC106175C4}" type="presOf" srcId="{0B5BD70E-B386-48AE-8FAB-F0D55CAF1AEA}" destId="{5EB49A96-9B9E-4B2F-BE4A-8FFE27683AA0}" srcOrd="0" destOrd="0" presId="urn:microsoft.com/office/officeart/2005/8/layout/process1"/>
    <dgm:cxn modelId="{00E5B041-25FF-4668-A042-51293A0B967C}" type="presOf" srcId="{AA8507BD-2314-455A-BBF6-EADC044F6954}" destId="{A7E05516-AAC3-46CD-AE4C-1935FDEA2D81}" srcOrd="0" destOrd="0" presId="urn:microsoft.com/office/officeart/2005/8/layout/process1"/>
    <dgm:cxn modelId="{78209E42-10A8-41C3-9533-A4C58035D91B}" srcId="{AA8507BD-2314-455A-BBF6-EADC044F6954}" destId="{0B5BD70E-B386-48AE-8FAB-F0D55CAF1AEA}" srcOrd="1" destOrd="0" parTransId="{13449B0F-8CF7-4402-977F-5F98397B2736}" sibTransId="{B78909B2-1C33-4BFD-ADE7-191A41E4105E}"/>
    <dgm:cxn modelId="{81D2B268-6340-4ED0-8C3B-3773C34A0D89}" type="presOf" srcId="{B78909B2-1C33-4BFD-ADE7-191A41E4105E}" destId="{8CFE1EC8-EC0E-4BB6-B946-4ADCB90024BA}" srcOrd="1" destOrd="0" presId="urn:microsoft.com/office/officeart/2005/8/layout/process1"/>
    <dgm:cxn modelId="{319E6F4B-5859-4203-91C0-2226566E3745}" type="presOf" srcId="{9732B816-1CC4-4E6B-913B-CD4B0AA12437}" destId="{3127BC9A-2163-49BD-B63A-30B05F08CE53}" srcOrd="1" destOrd="0" presId="urn:microsoft.com/office/officeart/2005/8/layout/process1"/>
    <dgm:cxn modelId="{C357D380-DD73-49E9-B007-1334087CEAC3}" type="presOf" srcId="{2D588DBB-CD01-466F-BC60-727DF7606BDA}" destId="{80E74B45-A47E-46E9-AA54-DD8FA983C8B0}" srcOrd="1" destOrd="0" presId="urn:microsoft.com/office/officeart/2005/8/layout/process1"/>
    <dgm:cxn modelId="{E3E98482-BA27-43FB-B09E-9826CF418909}" type="presOf" srcId="{B78909B2-1C33-4BFD-ADE7-191A41E4105E}" destId="{3267A0C5-5790-4E72-829B-3A204CE71413}" srcOrd="0" destOrd="0" presId="urn:microsoft.com/office/officeart/2005/8/layout/process1"/>
    <dgm:cxn modelId="{E0C99DAA-6F65-45E2-9DA8-2217A29C4208}" type="presOf" srcId="{8CBEAAA8-E7E9-4E82-95AA-94F91C97D158}" destId="{3BC65957-741E-4511-8786-C29FB173D8BC}" srcOrd="0" destOrd="0" presId="urn:microsoft.com/office/officeart/2005/8/layout/process1"/>
    <dgm:cxn modelId="{6D0EACD3-F07E-4774-AFCF-8421C0539C37}" srcId="{AA8507BD-2314-455A-BBF6-EADC044F6954}" destId="{8502F351-C03C-4A27-ACE9-DB8C99DD72AD}" srcOrd="0" destOrd="0" parTransId="{B9A8ACB8-7D74-4D62-86A5-D5091E3960A3}" sibTransId="{2D588DBB-CD01-466F-BC60-727DF7606BDA}"/>
    <dgm:cxn modelId="{8D1713F1-0639-403A-AFEC-744EA41BE749}" type="presOf" srcId="{FAE2C790-5600-462E-8F1A-7E996D3A10B6}" destId="{E238D003-3E05-471D-85AB-39AB8ED4F093}" srcOrd="0" destOrd="0" presId="urn:microsoft.com/office/officeart/2005/8/layout/process1"/>
    <dgm:cxn modelId="{3589DDF9-FBDF-4687-9BA4-18D2C0534E61}" type="presOf" srcId="{8502F351-C03C-4A27-ACE9-DB8C99DD72AD}" destId="{F47F0DED-B8C9-4A83-A4EA-9362A87A639A}" srcOrd="0" destOrd="0" presId="urn:microsoft.com/office/officeart/2005/8/layout/process1"/>
    <dgm:cxn modelId="{082DFDF9-47FB-428E-9935-83A2EA31554B}" srcId="{AA8507BD-2314-455A-BBF6-EADC044F6954}" destId="{FAE2C790-5600-462E-8F1A-7E996D3A10B6}" srcOrd="3" destOrd="0" parTransId="{9789B581-5F3B-46A2-AA62-E2465516F341}" sibTransId="{72063FBC-9C0B-4C6D-B0F6-A7D69E39CA4C}"/>
    <dgm:cxn modelId="{8CBC2AFC-0B87-4FF1-83EF-90D0A454725F}" type="presOf" srcId="{2D588DBB-CD01-466F-BC60-727DF7606BDA}" destId="{DC8F2B4D-FEB2-4CD2-916D-30C405BA86C9}" srcOrd="0" destOrd="0" presId="urn:microsoft.com/office/officeart/2005/8/layout/process1"/>
    <dgm:cxn modelId="{3DB9BF74-7F83-407F-B5FF-3F2B6E56EDA0}" type="presParOf" srcId="{A7E05516-AAC3-46CD-AE4C-1935FDEA2D81}" destId="{F47F0DED-B8C9-4A83-A4EA-9362A87A639A}" srcOrd="0" destOrd="0" presId="urn:microsoft.com/office/officeart/2005/8/layout/process1"/>
    <dgm:cxn modelId="{CA6CD6F8-FD35-4D08-93FC-796B17FC6742}" type="presParOf" srcId="{A7E05516-AAC3-46CD-AE4C-1935FDEA2D81}" destId="{DC8F2B4D-FEB2-4CD2-916D-30C405BA86C9}" srcOrd="1" destOrd="0" presId="urn:microsoft.com/office/officeart/2005/8/layout/process1"/>
    <dgm:cxn modelId="{F08A24A9-4536-4242-B65C-A65D18FFAD9F}" type="presParOf" srcId="{DC8F2B4D-FEB2-4CD2-916D-30C405BA86C9}" destId="{80E74B45-A47E-46E9-AA54-DD8FA983C8B0}" srcOrd="0" destOrd="0" presId="urn:microsoft.com/office/officeart/2005/8/layout/process1"/>
    <dgm:cxn modelId="{53DB8BBB-1BEE-478C-A305-41F98EED7C69}" type="presParOf" srcId="{A7E05516-AAC3-46CD-AE4C-1935FDEA2D81}" destId="{5EB49A96-9B9E-4B2F-BE4A-8FFE27683AA0}" srcOrd="2" destOrd="0" presId="urn:microsoft.com/office/officeart/2005/8/layout/process1"/>
    <dgm:cxn modelId="{24DD3E6D-89B7-46A7-BB54-A4DA4C6301A5}" type="presParOf" srcId="{A7E05516-AAC3-46CD-AE4C-1935FDEA2D81}" destId="{3267A0C5-5790-4E72-829B-3A204CE71413}" srcOrd="3" destOrd="0" presId="urn:microsoft.com/office/officeart/2005/8/layout/process1"/>
    <dgm:cxn modelId="{C1B6273D-3528-40BD-8238-15524BB934C2}" type="presParOf" srcId="{3267A0C5-5790-4E72-829B-3A204CE71413}" destId="{8CFE1EC8-EC0E-4BB6-B946-4ADCB90024BA}" srcOrd="0" destOrd="0" presId="urn:microsoft.com/office/officeart/2005/8/layout/process1"/>
    <dgm:cxn modelId="{87D79651-C26E-4558-B017-DC426CF2BB6B}" type="presParOf" srcId="{A7E05516-AAC3-46CD-AE4C-1935FDEA2D81}" destId="{3BC65957-741E-4511-8786-C29FB173D8BC}" srcOrd="4" destOrd="0" presId="urn:microsoft.com/office/officeart/2005/8/layout/process1"/>
    <dgm:cxn modelId="{B54ADA70-43FF-422B-A3E3-B5BDECA81A3B}" type="presParOf" srcId="{A7E05516-AAC3-46CD-AE4C-1935FDEA2D81}" destId="{8015C2A0-EE8D-40A7-B344-68DC70FEAB06}" srcOrd="5" destOrd="0" presId="urn:microsoft.com/office/officeart/2005/8/layout/process1"/>
    <dgm:cxn modelId="{8B7D3F2C-778A-4CF2-B19D-2BB2FFE9B9D2}" type="presParOf" srcId="{8015C2A0-EE8D-40A7-B344-68DC70FEAB06}" destId="{3127BC9A-2163-49BD-B63A-30B05F08CE53}" srcOrd="0" destOrd="0" presId="urn:microsoft.com/office/officeart/2005/8/layout/process1"/>
    <dgm:cxn modelId="{402B5D0B-AE91-4ABC-910C-E72876D39D26}" type="presParOf" srcId="{A7E05516-AAC3-46CD-AE4C-1935FDEA2D81}" destId="{E238D003-3E05-471D-85AB-39AB8ED4F093}"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800AF6-7CC5-4ED7-960F-C4B8D8875B7A}"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fr-FR"/>
        </a:p>
      </dgm:t>
    </dgm:pt>
    <dgm:pt modelId="{57F6C9E3-84C9-444A-A961-09F67CA6EA18}">
      <dgm:prSet phldrT="[Texte]" custT="1"/>
      <dgm:spPr/>
      <dgm:t>
        <a:bodyPr/>
        <a:lstStyle/>
        <a:p>
          <a:r>
            <a:rPr lang="fr-FR" sz="1600" kern="1200" dirty="0">
              <a:solidFill>
                <a:prstClr val="black">
                  <a:hueOff val="0"/>
                  <a:satOff val="0"/>
                  <a:lumOff val="0"/>
                  <a:alphaOff val="0"/>
                </a:prstClr>
              </a:solidFill>
              <a:latin typeface="Century Gothic" panose="020B0502020202020204"/>
              <a:ea typeface="+mn-ea"/>
              <a:cs typeface="+mn-cs"/>
            </a:rPr>
            <a:t>Entrepreneur-opportunité</a:t>
          </a:r>
        </a:p>
      </dgm:t>
    </dgm:pt>
    <dgm:pt modelId="{AE2D9CC8-3214-4EBD-A46D-3A03F98CBAF5}" type="parTrans" cxnId="{04774FB1-EE6B-4F7D-9959-67B81251B280}">
      <dgm:prSet/>
      <dgm:spPr/>
      <dgm:t>
        <a:bodyPr/>
        <a:lstStyle/>
        <a:p>
          <a:endParaRPr lang="fr-FR"/>
        </a:p>
      </dgm:t>
    </dgm:pt>
    <dgm:pt modelId="{BC0FF49E-338B-41A1-9140-8FB73594C3CB}" type="sibTrans" cxnId="{04774FB1-EE6B-4F7D-9959-67B81251B280}">
      <dgm:prSet/>
      <dgm:spPr/>
      <dgm:t>
        <a:bodyPr/>
        <a:lstStyle/>
        <a:p>
          <a:endParaRPr lang="fr-FR"/>
        </a:p>
      </dgm:t>
    </dgm:pt>
    <dgm:pt modelId="{537B6EF3-E5F8-4B0D-A0E7-05D55268789C}">
      <dgm:prSet phldrT="[Texte]"/>
      <dgm:spPr/>
      <dgm:t>
        <a:bodyPr/>
        <a:lstStyle/>
        <a:p>
          <a:r>
            <a:rPr lang="fr-FR" dirty="0"/>
            <a:t>Plan d’affaire</a:t>
          </a:r>
        </a:p>
      </dgm:t>
    </dgm:pt>
    <dgm:pt modelId="{41F99C81-568D-4C66-B42D-2D3E5A374180}" type="parTrans" cxnId="{FE1384A8-D464-4034-8594-6EB315E9FE19}">
      <dgm:prSet/>
      <dgm:spPr/>
      <dgm:t>
        <a:bodyPr/>
        <a:lstStyle/>
        <a:p>
          <a:endParaRPr lang="fr-FR"/>
        </a:p>
      </dgm:t>
    </dgm:pt>
    <dgm:pt modelId="{38D672E5-49BE-4DAC-8F93-BECBD4620322}" type="sibTrans" cxnId="{FE1384A8-D464-4034-8594-6EB315E9FE19}">
      <dgm:prSet/>
      <dgm:spPr/>
      <dgm:t>
        <a:bodyPr/>
        <a:lstStyle/>
        <a:p>
          <a:endParaRPr lang="fr-FR"/>
        </a:p>
      </dgm:t>
    </dgm:pt>
    <dgm:pt modelId="{6C74A329-F7BB-4AED-9526-B040C6B0D10B}">
      <dgm:prSet phldrT="[Texte]" custT="1"/>
      <dgm:spPr/>
      <dgm:t>
        <a:bodyPr/>
        <a:lstStyle/>
        <a:p>
          <a:r>
            <a:rPr lang="fr-FR" sz="1600" kern="1200" dirty="0">
              <a:solidFill>
                <a:prstClr val="black">
                  <a:hueOff val="0"/>
                  <a:satOff val="0"/>
                  <a:lumOff val="0"/>
                  <a:alphaOff val="0"/>
                </a:prstClr>
              </a:solidFill>
              <a:latin typeface="Century Gothic" panose="020B0502020202020204"/>
              <a:ea typeface="+mn-ea"/>
              <a:cs typeface="+mn-cs"/>
            </a:rPr>
            <a:t>Financement </a:t>
          </a:r>
        </a:p>
      </dgm:t>
    </dgm:pt>
    <dgm:pt modelId="{2209B7A7-332A-48C0-8B0B-F3FC0F1740BE}" type="parTrans" cxnId="{B5514C78-4A0C-4585-9726-1B7AF0E36204}">
      <dgm:prSet/>
      <dgm:spPr/>
      <dgm:t>
        <a:bodyPr/>
        <a:lstStyle/>
        <a:p>
          <a:endParaRPr lang="fr-FR"/>
        </a:p>
      </dgm:t>
    </dgm:pt>
    <dgm:pt modelId="{BF7EBF2B-B69C-46D8-AD90-C8ED4AF27BD5}" type="sibTrans" cxnId="{B5514C78-4A0C-4585-9726-1B7AF0E36204}">
      <dgm:prSet/>
      <dgm:spPr/>
      <dgm:t>
        <a:bodyPr/>
        <a:lstStyle/>
        <a:p>
          <a:endParaRPr lang="fr-FR"/>
        </a:p>
      </dgm:t>
    </dgm:pt>
    <dgm:pt modelId="{7A65DACA-A9C1-404E-8383-CE0282CD7BA7}">
      <dgm:prSet phldrT="[Texte]" custT="1"/>
      <dgm:spPr/>
      <dgm:t>
        <a:bodyPr/>
        <a:lstStyle/>
        <a:p>
          <a:r>
            <a:rPr lang="fr-FR" sz="1600" kern="1200" dirty="0">
              <a:solidFill>
                <a:prstClr val="black">
                  <a:hueOff val="0"/>
                  <a:satOff val="0"/>
                  <a:lumOff val="0"/>
                  <a:alphaOff val="0"/>
                </a:prstClr>
              </a:solidFill>
              <a:latin typeface="Century Gothic" panose="020B0502020202020204"/>
              <a:ea typeface="+mn-ea"/>
              <a:cs typeface="+mn-cs"/>
            </a:rPr>
            <a:t>Réalisation </a:t>
          </a:r>
          <a:r>
            <a:rPr lang="fr-FR" sz="1300" kern="1200" dirty="0"/>
            <a:t> </a:t>
          </a:r>
        </a:p>
      </dgm:t>
    </dgm:pt>
    <dgm:pt modelId="{B547C99D-0FCE-4E77-AF61-2C2E1EE858D3}" type="parTrans" cxnId="{98A8A77B-B63A-4AA0-A4D7-13D00F27A159}">
      <dgm:prSet/>
      <dgm:spPr/>
      <dgm:t>
        <a:bodyPr/>
        <a:lstStyle/>
        <a:p>
          <a:endParaRPr lang="fr-FR"/>
        </a:p>
      </dgm:t>
    </dgm:pt>
    <dgm:pt modelId="{F2C81941-B6C7-42B2-AF58-8E48E6965FE1}" type="sibTrans" cxnId="{98A8A77B-B63A-4AA0-A4D7-13D00F27A159}">
      <dgm:prSet/>
      <dgm:spPr/>
      <dgm:t>
        <a:bodyPr/>
        <a:lstStyle/>
        <a:p>
          <a:endParaRPr lang="fr-FR"/>
        </a:p>
      </dgm:t>
    </dgm:pt>
    <dgm:pt modelId="{547BED2F-4F6B-4A1A-B395-1EA53F9C049F}">
      <dgm:prSet phldrT="[Texte]" custT="1"/>
      <dgm:spPr/>
      <dgm:t>
        <a:bodyPr/>
        <a:lstStyle/>
        <a:p>
          <a:r>
            <a:rPr lang="fr-FR" sz="1600" kern="1200" dirty="0">
              <a:solidFill>
                <a:prstClr val="black">
                  <a:hueOff val="0"/>
                  <a:satOff val="0"/>
                  <a:lumOff val="0"/>
                  <a:alphaOff val="0"/>
                </a:prstClr>
              </a:solidFill>
              <a:latin typeface="Century Gothic" panose="020B0502020202020204"/>
              <a:ea typeface="+mn-ea"/>
              <a:cs typeface="+mn-cs"/>
            </a:rPr>
            <a:t>Démarrage</a:t>
          </a:r>
          <a:r>
            <a:rPr lang="fr-FR" sz="1300" kern="1200" dirty="0"/>
            <a:t> </a:t>
          </a:r>
        </a:p>
      </dgm:t>
    </dgm:pt>
    <dgm:pt modelId="{581A641A-8F0F-4629-B86D-BCFD1BDDBC3F}" type="parTrans" cxnId="{E67C931B-E32F-46CC-A11D-FBA686AB0CF1}">
      <dgm:prSet/>
      <dgm:spPr/>
      <dgm:t>
        <a:bodyPr/>
        <a:lstStyle/>
        <a:p>
          <a:endParaRPr lang="fr-FR"/>
        </a:p>
      </dgm:t>
    </dgm:pt>
    <dgm:pt modelId="{C897C6B2-EAB2-4DCD-92BD-342EA613C7F6}" type="sibTrans" cxnId="{E67C931B-E32F-46CC-A11D-FBA686AB0CF1}">
      <dgm:prSet/>
      <dgm:spPr/>
      <dgm:t>
        <a:bodyPr/>
        <a:lstStyle/>
        <a:p>
          <a:endParaRPr lang="fr-FR"/>
        </a:p>
      </dgm:t>
    </dgm:pt>
    <dgm:pt modelId="{BB8DF776-1E65-43E9-B886-D5B474F0918F}">
      <dgm:prSet phldrT="[Texte]" custT="1"/>
      <dgm:spPr/>
      <dgm:t>
        <a:bodyPr/>
        <a:lstStyle/>
        <a:p>
          <a:r>
            <a:rPr lang="fr-FR" sz="1600" kern="1200" dirty="0">
              <a:solidFill>
                <a:prstClr val="black">
                  <a:hueOff val="0"/>
                  <a:satOff val="0"/>
                  <a:lumOff val="0"/>
                  <a:alphaOff val="0"/>
                </a:prstClr>
              </a:solidFill>
              <a:latin typeface="Century Gothic" panose="020B0502020202020204"/>
              <a:ea typeface="+mn-ea"/>
              <a:cs typeface="+mn-cs"/>
            </a:rPr>
            <a:t>Montée en capacité</a:t>
          </a:r>
        </a:p>
      </dgm:t>
    </dgm:pt>
    <dgm:pt modelId="{027AFBD5-13A6-4B65-8EE7-F6234D47FC4D}" type="parTrans" cxnId="{2F99348F-717B-400D-B0A2-0C72D73735C9}">
      <dgm:prSet/>
      <dgm:spPr/>
      <dgm:t>
        <a:bodyPr/>
        <a:lstStyle/>
        <a:p>
          <a:endParaRPr lang="fr-FR"/>
        </a:p>
      </dgm:t>
    </dgm:pt>
    <dgm:pt modelId="{9CD4F7F2-68C8-44B1-852D-2BC277E6F2A2}" type="sibTrans" cxnId="{2F99348F-717B-400D-B0A2-0C72D73735C9}">
      <dgm:prSet/>
      <dgm:spPr/>
      <dgm:t>
        <a:bodyPr/>
        <a:lstStyle/>
        <a:p>
          <a:endParaRPr lang="fr-FR"/>
        </a:p>
      </dgm:t>
    </dgm:pt>
    <dgm:pt modelId="{E864854B-1AFC-4D04-BDC3-CBF64203BCC6}">
      <dgm:prSet phldrT="[Texte]" custT="1"/>
      <dgm:spPr/>
      <dgm:t>
        <a:bodyPr/>
        <a:lstStyle/>
        <a:p>
          <a:r>
            <a:rPr lang="fr-FR" sz="1600" dirty="0"/>
            <a:t>Développement </a:t>
          </a:r>
        </a:p>
      </dgm:t>
    </dgm:pt>
    <dgm:pt modelId="{0201A3C7-D8A5-4BCC-8AC3-8FA65FCEAC52}" type="parTrans" cxnId="{B63A4C1B-2515-4EBE-8FB1-1CFA45237812}">
      <dgm:prSet/>
      <dgm:spPr/>
      <dgm:t>
        <a:bodyPr/>
        <a:lstStyle/>
        <a:p>
          <a:endParaRPr lang="fr-FR"/>
        </a:p>
      </dgm:t>
    </dgm:pt>
    <dgm:pt modelId="{49814E9E-788A-4414-A8AE-2A1CE942D13E}" type="sibTrans" cxnId="{B63A4C1B-2515-4EBE-8FB1-1CFA45237812}">
      <dgm:prSet/>
      <dgm:spPr/>
      <dgm:t>
        <a:bodyPr/>
        <a:lstStyle/>
        <a:p>
          <a:endParaRPr lang="fr-FR"/>
        </a:p>
      </dgm:t>
    </dgm:pt>
    <dgm:pt modelId="{4E4A27A4-3577-42D5-9AE3-D7B0E81DE81A}" type="pres">
      <dgm:prSet presAssocID="{57800AF6-7CC5-4ED7-960F-C4B8D8875B7A}" presName="Name0" presStyleCnt="0">
        <dgm:presLayoutVars>
          <dgm:dir/>
          <dgm:resizeHandles val="exact"/>
        </dgm:presLayoutVars>
      </dgm:prSet>
      <dgm:spPr/>
    </dgm:pt>
    <dgm:pt modelId="{064A03C9-1F9A-4595-9855-157223186171}" type="pres">
      <dgm:prSet presAssocID="{57800AF6-7CC5-4ED7-960F-C4B8D8875B7A}" presName="arrow" presStyleLbl="bgShp" presStyleIdx="0" presStyleCnt="1" custLinFactNeighborX="2154"/>
      <dgm:spPr/>
    </dgm:pt>
    <dgm:pt modelId="{0BB284C5-20F0-4941-AC47-02B9CCAB3803}" type="pres">
      <dgm:prSet presAssocID="{57800AF6-7CC5-4ED7-960F-C4B8D8875B7A}" presName="points" presStyleCnt="0"/>
      <dgm:spPr/>
    </dgm:pt>
    <dgm:pt modelId="{37D69DA9-533E-4042-ACF7-0693C565016D}" type="pres">
      <dgm:prSet presAssocID="{57F6C9E3-84C9-444A-A961-09F67CA6EA18}" presName="compositeA" presStyleCnt="0"/>
      <dgm:spPr/>
    </dgm:pt>
    <dgm:pt modelId="{0EA5B601-43DA-4FA8-9D19-EC3C73A57135}" type="pres">
      <dgm:prSet presAssocID="{57F6C9E3-84C9-444A-A961-09F67CA6EA18}" presName="textA" presStyleLbl="revTx" presStyleIdx="0" presStyleCnt="7" custScaleX="119603">
        <dgm:presLayoutVars>
          <dgm:bulletEnabled val="1"/>
        </dgm:presLayoutVars>
      </dgm:prSet>
      <dgm:spPr/>
    </dgm:pt>
    <dgm:pt modelId="{8E32076E-1FA9-4273-9163-A269BD2592F9}" type="pres">
      <dgm:prSet presAssocID="{57F6C9E3-84C9-444A-A961-09F67CA6EA18}" presName="circleA" presStyleLbl="node1" presStyleIdx="0" presStyleCnt="7"/>
      <dgm:spPr/>
    </dgm:pt>
    <dgm:pt modelId="{B3951F6A-B1F2-41E1-8B80-4B536F6935D6}" type="pres">
      <dgm:prSet presAssocID="{57F6C9E3-84C9-444A-A961-09F67CA6EA18}" presName="spaceA" presStyleCnt="0"/>
      <dgm:spPr/>
    </dgm:pt>
    <dgm:pt modelId="{3E4B306B-0FC1-4555-BE3F-BEDDDCD7076F}" type="pres">
      <dgm:prSet presAssocID="{BC0FF49E-338B-41A1-9140-8FB73594C3CB}" presName="space" presStyleCnt="0"/>
      <dgm:spPr/>
    </dgm:pt>
    <dgm:pt modelId="{007DABD9-0CEE-4615-A9AE-70751C7D13E5}" type="pres">
      <dgm:prSet presAssocID="{537B6EF3-E5F8-4B0D-A0E7-05D55268789C}" presName="compositeB" presStyleCnt="0"/>
      <dgm:spPr/>
    </dgm:pt>
    <dgm:pt modelId="{8E1D3D50-90A1-42DB-B843-F166DE960457}" type="pres">
      <dgm:prSet presAssocID="{537B6EF3-E5F8-4B0D-A0E7-05D55268789C}" presName="textB" presStyleLbl="revTx" presStyleIdx="1" presStyleCnt="7">
        <dgm:presLayoutVars>
          <dgm:bulletEnabled val="1"/>
        </dgm:presLayoutVars>
      </dgm:prSet>
      <dgm:spPr/>
    </dgm:pt>
    <dgm:pt modelId="{F9F7A4C8-AC21-47BC-B818-7FC32D33EE83}" type="pres">
      <dgm:prSet presAssocID="{537B6EF3-E5F8-4B0D-A0E7-05D55268789C}" presName="circleB" presStyleLbl="node1" presStyleIdx="1" presStyleCnt="7"/>
      <dgm:spPr/>
    </dgm:pt>
    <dgm:pt modelId="{7EA276FC-60E0-4E7C-B282-200DAF8927C5}" type="pres">
      <dgm:prSet presAssocID="{537B6EF3-E5F8-4B0D-A0E7-05D55268789C}" presName="spaceB" presStyleCnt="0"/>
      <dgm:spPr/>
    </dgm:pt>
    <dgm:pt modelId="{F59E0E83-FB84-471F-A18A-0D4013338D5F}" type="pres">
      <dgm:prSet presAssocID="{38D672E5-49BE-4DAC-8F93-BECBD4620322}" presName="space" presStyleCnt="0"/>
      <dgm:spPr/>
    </dgm:pt>
    <dgm:pt modelId="{0BBDE182-5B69-490F-B3F4-7244ED7A9326}" type="pres">
      <dgm:prSet presAssocID="{6C74A329-F7BB-4AED-9526-B040C6B0D10B}" presName="compositeA" presStyleCnt="0"/>
      <dgm:spPr/>
    </dgm:pt>
    <dgm:pt modelId="{7E10AD4C-55D6-4C38-B315-F3507DC83633}" type="pres">
      <dgm:prSet presAssocID="{6C74A329-F7BB-4AED-9526-B040C6B0D10B}" presName="textA" presStyleLbl="revTx" presStyleIdx="2" presStyleCnt="7" custScaleX="123983">
        <dgm:presLayoutVars>
          <dgm:bulletEnabled val="1"/>
        </dgm:presLayoutVars>
      </dgm:prSet>
      <dgm:spPr/>
    </dgm:pt>
    <dgm:pt modelId="{323C428D-F557-4B80-A672-227685C79CF2}" type="pres">
      <dgm:prSet presAssocID="{6C74A329-F7BB-4AED-9526-B040C6B0D10B}" presName="circleA" presStyleLbl="node1" presStyleIdx="2" presStyleCnt="7"/>
      <dgm:spPr/>
    </dgm:pt>
    <dgm:pt modelId="{618D2C0A-C45E-4235-B00D-5D1DDED20D3B}" type="pres">
      <dgm:prSet presAssocID="{6C74A329-F7BB-4AED-9526-B040C6B0D10B}" presName="spaceA" presStyleCnt="0"/>
      <dgm:spPr/>
    </dgm:pt>
    <dgm:pt modelId="{53A3F6B7-88E8-4EF2-A1F8-870CC8E70D88}" type="pres">
      <dgm:prSet presAssocID="{BF7EBF2B-B69C-46D8-AD90-C8ED4AF27BD5}" presName="space" presStyleCnt="0"/>
      <dgm:spPr/>
    </dgm:pt>
    <dgm:pt modelId="{9480B50F-7EC6-4DCF-9E3A-8752631ECD71}" type="pres">
      <dgm:prSet presAssocID="{7A65DACA-A9C1-404E-8383-CE0282CD7BA7}" presName="compositeB" presStyleCnt="0"/>
      <dgm:spPr/>
    </dgm:pt>
    <dgm:pt modelId="{E4DCF0D7-2795-4818-8439-A90AE869DF86}" type="pres">
      <dgm:prSet presAssocID="{7A65DACA-A9C1-404E-8383-CE0282CD7BA7}" presName="textB" presStyleLbl="revTx" presStyleIdx="3" presStyleCnt="7" custScaleX="114567">
        <dgm:presLayoutVars>
          <dgm:bulletEnabled val="1"/>
        </dgm:presLayoutVars>
      </dgm:prSet>
      <dgm:spPr/>
    </dgm:pt>
    <dgm:pt modelId="{CB0E2DE5-7B31-4F32-A67A-D6ED61D19962}" type="pres">
      <dgm:prSet presAssocID="{7A65DACA-A9C1-404E-8383-CE0282CD7BA7}" presName="circleB" presStyleLbl="node1" presStyleIdx="3" presStyleCnt="7"/>
      <dgm:spPr/>
    </dgm:pt>
    <dgm:pt modelId="{FFF5427F-4947-45CC-90CA-3E7798B6FC6A}" type="pres">
      <dgm:prSet presAssocID="{7A65DACA-A9C1-404E-8383-CE0282CD7BA7}" presName="spaceB" presStyleCnt="0"/>
      <dgm:spPr/>
    </dgm:pt>
    <dgm:pt modelId="{CA488BFC-B2BE-410D-A579-6B618904C219}" type="pres">
      <dgm:prSet presAssocID="{F2C81941-B6C7-42B2-AF58-8E48E6965FE1}" presName="space" presStyleCnt="0"/>
      <dgm:spPr/>
    </dgm:pt>
    <dgm:pt modelId="{42B52FE8-C3BA-4C07-BD2B-1EA2055D6893}" type="pres">
      <dgm:prSet presAssocID="{547BED2F-4F6B-4A1A-B395-1EA53F9C049F}" presName="compositeA" presStyleCnt="0"/>
      <dgm:spPr/>
    </dgm:pt>
    <dgm:pt modelId="{9A5AF3B3-E691-462A-89AB-326A4A5F5BB4}" type="pres">
      <dgm:prSet presAssocID="{547BED2F-4F6B-4A1A-B395-1EA53F9C049F}" presName="textA" presStyleLbl="revTx" presStyleIdx="4" presStyleCnt="7" custScaleX="112963">
        <dgm:presLayoutVars>
          <dgm:bulletEnabled val="1"/>
        </dgm:presLayoutVars>
      </dgm:prSet>
      <dgm:spPr/>
    </dgm:pt>
    <dgm:pt modelId="{F0B87B16-1C6A-49CE-91D8-D88AD8157011}" type="pres">
      <dgm:prSet presAssocID="{547BED2F-4F6B-4A1A-B395-1EA53F9C049F}" presName="circleA" presStyleLbl="node1" presStyleIdx="4" presStyleCnt="7"/>
      <dgm:spPr/>
    </dgm:pt>
    <dgm:pt modelId="{85487D0D-72BA-4C02-AFF4-2822F481014D}" type="pres">
      <dgm:prSet presAssocID="{547BED2F-4F6B-4A1A-B395-1EA53F9C049F}" presName="spaceA" presStyleCnt="0"/>
      <dgm:spPr/>
    </dgm:pt>
    <dgm:pt modelId="{69BE955F-EC93-4AD9-BA86-040B4FA315B0}" type="pres">
      <dgm:prSet presAssocID="{C897C6B2-EAB2-4DCD-92BD-342EA613C7F6}" presName="space" presStyleCnt="0"/>
      <dgm:spPr/>
    </dgm:pt>
    <dgm:pt modelId="{A2B27756-C6FD-4484-B485-76E336ABE7B2}" type="pres">
      <dgm:prSet presAssocID="{BB8DF776-1E65-43E9-B886-D5B474F0918F}" presName="compositeB" presStyleCnt="0"/>
      <dgm:spPr/>
    </dgm:pt>
    <dgm:pt modelId="{1696382C-33B7-425D-9002-7ACDA91C8839}" type="pres">
      <dgm:prSet presAssocID="{BB8DF776-1E65-43E9-B886-D5B474F0918F}" presName="textB" presStyleLbl="revTx" presStyleIdx="5" presStyleCnt="7">
        <dgm:presLayoutVars>
          <dgm:bulletEnabled val="1"/>
        </dgm:presLayoutVars>
      </dgm:prSet>
      <dgm:spPr/>
    </dgm:pt>
    <dgm:pt modelId="{067C9186-2155-47A8-A266-1A8C298FFECA}" type="pres">
      <dgm:prSet presAssocID="{BB8DF776-1E65-43E9-B886-D5B474F0918F}" presName="circleB" presStyleLbl="node1" presStyleIdx="5" presStyleCnt="7"/>
      <dgm:spPr/>
    </dgm:pt>
    <dgm:pt modelId="{FBCE9A31-DF03-4F4F-8327-B292CC6D35C0}" type="pres">
      <dgm:prSet presAssocID="{BB8DF776-1E65-43E9-B886-D5B474F0918F}" presName="spaceB" presStyleCnt="0"/>
      <dgm:spPr/>
    </dgm:pt>
    <dgm:pt modelId="{1966472C-006A-4E2C-AAE7-357B34EEB8DE}" type="pres">
      <dgm:prSet presAssocID="{9CD4F7F2-68C8-44B1-852D-2BC277E6F2A2}" presName="space" presStyleCnt="0"/>
      <dgm:spPr/>
    </dgm:pt>
    <dgm:pt modelId="{6683AD12-7895-4896-AAB2-34E82B535765}" type="pres">
      <dgm:prSet presAssocID="{E864854B-1AFC-4D04-BDC3-CBF64203BCC6}" presName="compositeA" presStyleCnt="0"/>
      <dgm:spPr/>
    </dgm:pt>
    <dgm:pt modelId="{DB6E2D3D-D645-4AD2-B356-54DAE511EAB3}" type="pres">
      <dgm:prSet presAssocID="{E864854B-1AFC-4D04-BDC3-CBF64203BCC6}" presName="textA" presStyleLbl="revTx" presStyleIdx="6" presStyleCnt="7" custScaleX="153275">
        <dgm:presLayoutVars>
          <dgm:bulletEnabled val="1"/>
        </dgm:presLayoutVars>
      </dgm:prSet>
      <dgm:spPr/>
    </dgm:pt>
    <dgm:pt modelId="{2604406D-077E-4709-B538-71E2234E3DDA}" type="pres">
      <dgm:prSet presAssocID="{E864854B-1AFC-4D04-BDC3-CBF64203BCC6}" presName="circleA" presStyleLbl="node1" presStyleIdx="6" presStyleCnt="7"/>
      <dgm:spPr/>
    </dgm:pt>
    <dgm:pt modelId="{08AB4097-153E-4BD5-B5E3-2C2E7C1FEF26}" type="pres">
      <dgm:prSet presAssocID="{E864854B-1AFC-4D04-BDC3-CBF64203BCC6}" presName="spaceA" presStyleCnt="0"/>
      <dgm:spPr/>
    </dgm:pt>
  </dgm:ptLst>
  <dgm:cxnLst>
    <dgm:cxn modelId="{FCBF761A-403D-4437-95B8-18B251A8B5E9}" type="presOf" srcId="{E864854B-1AFC-4D04-BDC3-CBF64203BCC6}" destId="{DB6E2D3D-D645-4AD2-B356-54DAE511EAB3}" srcOrd="0" destOrd="0" presId="urn:microsoft.com/office/officeart/2005/8/layout/hProcess11"/>
    <dgm:cxn modelId="{B63A4C1B-2515-4EBE-8FB1-1CFA45237812}" srcId="{57800AF6-7CC5-4ED7-960F-C4B8D8875B7A}" destId="{E864854B-1AFC-4D04-BDC3-CBF64203BCC6}" srcOrd="6" destOrd="0" parTransId="{0201A3C7-D8A5-4BCC-8AC3-8FA65FCEAC52}" sibTransId="{49814E9E-788A-4414-A8AE-2A1CE942D13E}"/>
    <dgm:cxn modelId="{E67C931B-E32F-46CC-A11D-FBA686AB0CF1}" srcId="{57800AF6-7CC5-4ED7-960F-C4B8D8875B7A}" destId="{547BED2F-4F6B-4A1A-B395-1EA53F9C049F}" srcOrd="4" destOrd="0" parTransId="{581A641A-8F0F-4629-B86D-BCFD1BDDBC3F}" sibTransId="{C897C6B2-EAB2-4DCD-92BD-342EA613C7F6}"/>
    <dgm:cxn modelId="{20DD103B-3312-4B6D-BA91-F492BC63D7B6}" type="presOf" srcId="{57F6C9E3-84C9-444A-A961-09F67CA6EA18}" destId="{0EA5B601-43DA-4FA8-9D19-EC3C73A57135}" srcOrd="0" destOrd="0" presId="urn:microsoft.com/office/officeart/2005/8/layout/hProcess11"/>
    <dgm:cxn modelId="{9FD41C3E-0F20-42DC-A7FA-25242FCFC432}" type="presOf" srcId="{6C74A329-F7BB-4AED-9526-B040C6B0D10B}" destId="{7E10AD4C-55D6-4C38-B315-F3507DC83633}" srcOrd="0" destOrd="0" presId="urn:microsoft.com/office/officeart/2005/8/layout/hProcess11"/>
    <dgm:cxn modelId="{0C67854D-704F-4C69-BC4F-7D497F4C727B}" type="presOf" srcId="{BB8DF776-1E65-43E9-B886-D5B474F0918F}" destId="{1696382C-33B7-425D-9002-7ACDA91C8839}" srcOrd="0" destOrd="0" presId="urn:microsoft.com/office/officeart/2005/8/layout/hProcess11"/>
    <dgm:cxn modelId="{B5514C78-4A0C-4585-9726-1B7AF0E36204}" srcId="{57800AF6-7CC5-4ED7-960F-C4B8D8875B7A}" destId="{6C74A329-F7BB-4AED-9526-B040C6B0D10B}" srcOrd="2" destOrd="0" parTransId="{2209B7A7-332A-48C0-8B0B-F3FC0F1740BE}" sibTransId="{BF7EBF2B-B69C-46D8-AD90-C8ED4AF27BD5}"/>
    <dgm:cxn modelId="{98A8A77B-B63A-4AA0-A4D7-13D00F27A159}" srcId="{57800AF6-7CC5-4ED7-960F-C4B8D8875B7A}" destId="{7A65DACA-A9C1-404E-8383-CE0282CD7BA7}" srcOrd="3" destOrd="0" parTransId="{B547C99D-0FCE-4E77-AF61-2C2E1EE858D3}" sibTransId="{F2C81941-B6C7-42B2-AF58-8E48E6965FE1}"/>
    <dgm:cxn modelId="{2F99348F-717B-400D-B0A2-0C72D73735C9}" srcId="{57800AF6-7CC5-4ED7-960F-C4B8D8875B7A}" destId="{BB8DF776-1E65-43E9-B886-D5B474F0918F}" srcOrd="5" destOrd="0" parTransId="{027AFBD5-13A6-4B65-8EE7-F6234D47FC4D}" sibTransId="{9CD4F7F2-68C8-44B1-852D-2BC277E6F2A2}"/>
    <dgm:cxn modelId="{FE1384A8-D464-4034-8594-6EB315E9FE19}" srcId="{57800AF6-7CC5-4ED7-960F-C4B8D8875B7A}" destId="{537B6EF3-E5F8-4B0D-A0E7-05D55268789C}" srcOrd="1" destOrd="0" parTransId="{41F99C81-568D-4C66-B42D-2D3E5A374180}" sibTransId="{38D672E5-49BE-4DAC-8F93-BECBD4620322}"/>
    <dgm:cxn modelId="{2C9E01AC-92FC-40E5-A670-45BCB920A38D}" type="presOf" srcId="{537B6EF3-E5F8-4B0D-A0E7-05D55268789C}" destId="{8E1D3D50-90A1-42DB-B843-F166DE960457}" srcOrd="0" destOrd="0" presId="urn:microsoft.com/office/officeart/2005/8/layout/hProcess11"/>
    <dgm:cxn modelId="{04774FB1-EE6B-4F7D-9959-67B81251B280}" srcId="{57800AF6-7CC5-4ED7-960F-C4B8D8875B7A}" destId="{57F6C9E3-84C9-444A-A961-09F67CA6EA18}" srcOrd="0" destOrd="0" parTransId="{AE2D9CC8-3214-4EBD-A46D-3A03F98CBAF5}" sibTransId="{BC0FF49E-338B-41A1-9140-8FB73594C3CB}"/>
    <dgm:cxn modelId="{DC3838B8-0D4C-4DCB-AF05-1D0FC1F816F1}" type="presOf" srcId="{547BED2F-4F6B-4A1A-B395-1EA53F9C049F}" destId="{9A5AF3B3-E691-462A-89AB-326A4A5F5BB4}" srcOrd="0" destOrd="0" presId="urn:microsoft.com/office/officeart/2005/8/layout/hProcess11"/>
    <dgm:cxn modelId="{5AAABFDE-261B-4075-9755-ADA5876422E6}" type="presOf" srcId="{7A65DACA-A9C1-404E-8383-CE0282CD7BA7}" destId="{E4DCF0D7-2795-4818-8439-A90AE869DF86}" srcOrd="0" destOrd="0" presId="urn:microsoft.com/office/officeart/2005/8/layout/hProcess11"/>
    <dgm:cxn modelId="{78C259F4-8463-4F14-B223-C78C2FBF3156}" type="presOf" srcId="{57800AF6-7CC5-4ED7-960F-C4B8D8875B7A}" destId="{4E4A27A4-3577-42D5-9AE3-D7B0E81DE81A}" srcOrd="0" destOrd="0" presId="urn:microsoft.com/office/officeart/2005/8/layout/hProcess11"/>
    <dgm:cxn modelId="{380ED531-5DCD-4030-85CF-100F104CCEC4}" type="presParOf" srcId="{4E4A27A4-3577-42D5-9AE3-D7B0E81DE81A}" destId="{064A03C9-1F9A-4595-9855-157223186171}" srcOrd="0" destOrd="0" presId="urn:microsoft.com/office/officeart/2005/8/layout/hProcess11"/>
    <dgm:cxn modelId="{0FEBC86D-E844-43B0-BE6C-3DD97E9E78D9}" type="presParOf" srcId="{4E4A27A4-3577-42D5-9AE3-D7B0E81DE81A}" destId="{0BB284C5-20F0-4941-AC47-02B9CCAB3803}" srcOrd="1" destOrd="0" presId="urn:microsoft.com/office/officeart/2005/8/layout/hProcess11"/>
    <dgm:cxn modelId="{83AC6C9A-61D0-4811-9ACD-108D64334826}" type="presParOf" srcId="{0BB284C5-20F0-4941-AC47-02B9CCAB3803}" destId="{37D69DA9-533E-4042-ACF7-0693C565016D}" srcOrd="0" destOrd="0" presId="urn:microsoft.com/office/officeart/2005/8/layout/hProcess11"/>
    <dgm:cxn modelId="{5FC8FA6B-0DED-404E-9FD7-B0CA2FCE1F2A}" type="presParOf" srcId="{37D69DA9-533E-4042-ACF7-0693C565016D}" destId="{0EA5B601-43DA-4FA8-9D19-EC3C73A57135}" srcOrd="0" destOrd="0" presId="urn:microsoft.com/office/officeart/2005/8/layout/hProcess11"/>
    <dgm:cxn modelId="{434151A9-3791-4BF5-990C-DC29C6EAC5A8}" type="presParOf" srcId="{37D69DA9-533E-4042-ACF7-0693C565016D}" destId="{8E32076E-1FA9-4273-9163-A269BD2592F9}" srcOrd="1" destOrd="0" presId="urn:microsoft.com/office/officeart/2005/8/layout/hProcess11"/>
    <dgm:cxn modelId="{5BC2AEB5-D038-4FB1-84CB-BEF146CDC61E}" type="presParOf" srcId="{37D69DA9-533E-4042-ACF7-0693C565016D}" destId="{B3951F6A-B1F2-41E1-8B80-4B536F6935D6}" srcOrd="2" destOrd="0" presId="urn:microsoft.com/office/officeart/2005/8/layout/hProcess11"/>
    <dgm:cxn modelId="{EC2E77DA-130C-4361-8E0F-F89298768805}" type="presParOf" srcId="{0BB284C5-20F0-4941-AC47-02B9CCAB3803}" destId="{3E4B306B-0FC1-4555-BE3F-BEDDDCD7076F}" srcOrd="1" destOrd="0" presId="urn:microsoft.com/office/officeart/2005/8/layout/hProcess11"/>
    <dgm:cxn modelId="{66EA50F9-067C-4AB5-AB4B-C87C14448866}" type="presParOf" srcId="{0BB284C5-20F0-4941-AC47-02B9CCAB3803}" destId="{007DABD9-0CEE-4615-A9AE-70751C7D13E5}" srcOrd="2" destOrd="0" presId="urn:microsoft.com/office/officeart/2005/8/layout/hProcess11"/>
    <dgm:cxn modelId="{79A9DAE7-BE77-49DC-AFF4-BE66102FF9A6}" type="presParOf" srcId="{007DABD9-0CEE-4615-A9AE-70751C7D13E5}" destId="{8E1D3D50-90A1-42DB-B843-F166DE960457}" srcOrd="0" destOrd="0" presId="urn:microsoft.com/office/officeart/2005/8/layout/hProcess11"/>
    <dgm:cxn modelId="{5E68B421-82C8-4F46-A0FC-57F436FD6981}" type="presParOf" srcId="{007DABD9-0CEE-4615-A9AE-70751C7D13E5}" destId="{F9F7A4C8-AC21-47BC-B818-7FC32D33EE83}" srcOrd="1" destOrd="0" presId="urn:microsoft.com/office/officeart/2005/8/layout/hProcess11"/>
    <dgm:cxn modelId="{38841EF2-8CC6-4B3E-8768-DF24E2F0B6D6}" type="presParOf" srcId="{007DABD9-0CEE-4615-A9AE-70751C7D13E5}" destId="{7EA276FC-60E0-4E7C-B282-200DAF8927C5}" srcOrd="2" destOrd="0" presId="urn:microsoft.com/office/officeart/2005/8/layout/hProcess11"/>
    <dgm:cxn modelId="{9289752A-D603-41D5-9908-5A8E0123DFBE}" type="presParOf" srcId="{0BB284C5-20F0-4941-AC47-02B9CCAB3803}" destId="{F59E0E83-FB84-471F-A18A-0D4013338D5F}" srcOrd="3" destOrd="0" presId="urn:microsoft.com/office/officeart/2005/8/layout/hProcess11"/>
    <dgm:cxn modelId="{F60CB020-34ED-412E-8A94-684B6C32CC82}" type="presParOf" srcId="{0BB284C5-20F0-4941-AC47-02B9CCAB3803}" destId="{0BBDE182-5B69-490F-B3F4-7244ED7A9326}" srcOrd="4" destOrd="0" presId="urn:microsoft.com/office/officeart/2005/8/layout/hProcess11"/>
    <dgm:cxn modelId="{002D4ABF-7FD5-4A57-90A8-7387B9583F45}" type="presParOf" srcId="{0BBDE182-5B69-490F-B3F4-7244ED7A9326}" destId="{7E10AD4C-55D6-4C38-B315-F3507DC83633}" srcOrd="0" destOrd="0" presId="urn:microsoft.com/office/officeart/2005/8/layout/hProcess11"/>
    <dgm:cxn modelId="{4056FFB3-1CAC-44A2-97A3-78EB4F274E83}" type="presParOf" srcId="{0BBDE182-5B69-490F-B3F4-7244ED7A9326}" destId="{323C428D-F557-4B80-A672-227685C79CF2}" srcOrd="1" destOrd="0" presId="urn:microsoft.com/office/officeart/2005/8/layout/hProcess11"/>
    <dgm:cxn modelId="{CA00086C-6E61-4615-997F-19CAEF8376DF}" type="presParOf" srcId="{0BBDE182-5B69-490F-B3F4-7244ED7A9326}" destId="{618D2C0A-C45E-4235-B00D-5D1DDED20D3B}" srcOrd="2" destOrd="0" presId="urn:microsoft.com/office/officeart/2005/8/layout/hProcess11"/>
    <dgm:cxn modelId="{F4C8A57A-7EDF-48C9-BCE9-7F2ADEBC9A11}" type="presParOf" srcId="{0BB284C5-20F0-4941-AC47-02B9CCAB3803}" destId="{53A3F6B7-88E8-4EF2-A1F8-870CC8E70D88}" srcOrd="5" destOrd="0" presId="urn:microsoft.com/office/officeart/2005/8/layout/hProcess11"/>
    <dgm:cxn modelId="{A272776F-C0B3-4660-9672-40923FEE211C}" type="presParOf" srcId="{0BB284C5-20F0-4941-AC47-02B9CCAB3803}" destId="{9480B50F-7EC6-4DCF-9E3A-8752631ECD71}" srcOrd="6" destOrd="0" presId="urn:microsoft.com/office/officeart/2005/8/layout/hProcess11"/>
    <dgm:cxn modelId="{E1BF5D8A-46A4-48E3-A581-0AF25FDB27B5}" type="presParOf" srcId="{9480B50F-7EC6-4DCF-9E3A-8752631ECD71}" destId="{E4DCF0D7-2795-4818-8439-A90AE869DF86}" srcOrd="0" destOrd="0" presId="urn:microsoft.com/office/officeart/2005/8/layout/hProcess11"/>
    <dgm:cxn modelId="{8625F67E-5B00-43AE-9E9C-4E69C5B7FED5}" type="presParOf" srcId="{9480B50F-7EC6-4DCF-9E3A-8752631ECD71}" destId="{CB0E2DE5-7B31-4F32-A67A-D6ED61D19962}" srcOrd="1" destOrd="0" presId="urn:microsoft.com/office/officeart/2005/8/layout/hProcess11"/>
    <dgm:cxn modelId="{DD24B8B3-BB1A-4F32-A1AA-57DC54435FAB}" type="presParOf" srcId="{9480B50F-7EC6-4DCF-9E3A-8752631ECD71}" destId="{FFF5427F-4947-45CC-90CA-3E7798B6FC6A}" srcOrd="2" destOrd="0" presId="urn:microsoft.com/office/officeart/2005/8/layout/hProcess11"/>
    <dgm:cxn modelId="{AEDDB57C-9D3D-4BF5-8D5E-7F43A85C1F55}" type="presParOf" srcId="{0BB284C5-20F0-4941-AC47-02B9CCAB3803}" destId="{CA488BFC-B2BE-410D-A579-6B618904C219}" srcOrd="7" destOrd="0" presId="urn:microsoft.com/office/officeart/2005/8/layout/hProcess11"/>
    <dgm:cxn modelId="{2A07836D-7D5B-48A6-A220-F495F024B703}" type="presParOf" srcId="{0BB284C5-20F0-4941-AC47-02B9CCAB3803}" destId="{42B52FE8-C3BA-4C07-BD2B-1EA2055D6893}" srcOrd="8" destOrd="0" presId="urn:microsoft.com/office/officeart/2005/8/layout/hProcess11"/>
    <dgm:cxn modelId="{192DE05D-51D9-4368-B381-15355CD17CED}" type="presParOf" srcId="{42B52FE8-C3BA-4C07-BD2B-1EA2055D6893}" destId="{9A5AF3B3-E691-462A-89AB-326A4A5F5BB4}" srcOrd="0" destOrd="0" presId="urn:microsoft.com/office/officeart/2005/8/layout/hProcess11"/>
    <dgm:cxn modelId="{990B2CD6-4EA6-4AAD-B565-EDA7FBF2246F}" type="presParOf" srcId="{42B52FE8-C3BA-4C07-BD2B-1EA2055D6893}" destId="{F0B87B16-1C6A-49CE-91D8-D88AD8157011}" srcOrd="1" destOrd="0" presId="urn:microsoft.com/office/officeart/2005/8/layout/hProcess11"/>
    <dgm:cxn modelId="{68DAD8CB-E3B1-43A5-85FF-3AA2C83592BC}" type="presParOf" srcId="{42B52FE8-C3BA-4C07-BD2B-1EA2055D6893}" destId="{85487D0D-72BA-4C02-AFF4-2822F481014D}" srcOrd="2" destOrd="0" presId="urn:microsoft.com/office/officeart/2005/8/layout/hProcess11"/>
    <dgm:cxn modelId="{4EFFA07C-FB9A-46CA-9C7C-F923BB45E16E}" type="presParOf" srcId="{0BB284C5-20F0-4941-AC47-02B9CCAB3803}" destId="{69BE955F-EC93-4AD9-BA86-040B4FA315B0}" srcOrd="9" destOrd="0" presId="urn:microsoft.com/office/officeart/2005/8/layout/hProcess11"/>
    <dgm:cxn modelId="{C81DE496-86AC-48D5-A93C-03D94D1E9206}" type="presParOf" srcId="{0BB284C5-20F0-4941-AC47-02B9CCAB3803}" destId="{A2B27756-C6FD-4484-B485-76E336ABE7B2}" srcOrd="10" destOrd="0" presId="urn:microsoft.com/office/officeart/2005/8/layout/hProcess11"/>
    <dgm:cxn modelId="{65AFDF5D-11CB-43E8-BF9E-6917D73B3825}" type="presParOf" srcId="{A2B27756-C6FD-4484-B485-76E336ABE7B2}" destId="{1696382C-33B7-425D-9002-7ACDA91C8839}" srcOrd="0" destOrd="0" presId="urn:microsoft.com/office/officeart/2005/8/layout/hProcess11"/>
    <dgm:cxn modelId="{422E8681-6B59-43FF-B2E6-B82534C2FEF1}" type="presParOf" srcId="{A2B27756-C6FD-4484-B485-76E336ABE7B2}" destId="{067C9186-2155-47A8-A266-1A8C298FFECA}" srcOrd="1" destOrd="0" presId="urn:microsoft.com/office/officeart/2005/8/layout/hProcess11"/>
    <dgm:cxn modelId="{18C7F0FB-7E59-44EF-B16F-F61D386F26EB}" type="presParOf" srcId="{A2B27756-C6FD-4484-B485-76E336ABE7B2}" destId="{FBCE9A31-DF03-4F4F-8327-B292CC6D35C0}" srcOrd="2" destOrd="0" presId="urn:microsoft.com/office/officeart/2005/8/layout/hProcess11"/>
    <dgm:cxn modelId="{371446CC-7891-483F-A1D8-529144F138CD}" type="presParOf" srcId="{0BB284C5-20F0-4941-AC47-02B9CCAB3803}" destId="{1966472C-006A-4E2C-AAE7-357B34EEB8DE}" srcOrd="11" destOrd="0" presId="urn:microsoft.com/office/officeart/2005/8/layout/hProcess11"/>
    <dgm:cxn modelId="{D604F8BF-0A00-4658-81C8-1EBD5FA6D015}" type="presParOf" srcId="{0BB284C5-20F0-4941-AC47-02B9CCAB3803}" destId="{6683AD12-7895-4896-AAB2-34E82B535765}" srcOrd="12" destOrd="0" presId="urn:microsoft.com/office/officeart/2005/8/layout/hProcess11"/>
    <dgm:cxn modelId="{4B65D1E5-A4C0-4FE6-B4A1-9FAD100C9D3C}" type="presParOf" srcId="{6683AD12-7895-4896-AAB2-34E82B535765}" destId="{DB6E2D3D-D645-4AD2-B356-54DAE511EAB3}" srcOrd="0" destOrd="0" presId="urn:microsoft.com/office/officeart/2005/8/layout/hProcess11"/>
    <dgm:cxn modelId="{C2589C4C-0642-48CA-AC3C-E6D6A0D4764D}" type="presParOf" srcId="{6683AD12-7895-4896-AAB2-34E82B535765}" destId="{2604406D-077E-4709-B538-71E2234E3DDA}" srcOrd="1" destOrd="0" presId="urn:microsoft.com/office/officeart/2005/8/layout/hProcess11"/>
    <dgm:cxn modelId="{E5D3E726-9B80-4894-B4F8-3E9346829F27}" type="presParOf" srcId="{6683AD12-7895-4896-AAB2-34E82B535765}" destId="{08AB4097-153E-4BD5-B5E3-2C2E7C1FEF26}"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5CADDF6-6633-419B-BCB3-23B0593760BD}"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fr-FR"/>
        </a:p>
      </dgm:t>
    </dgm:pt>
    <dgm:pt modelId="{5A6AFB25-14F4-4DE8-A062-61F9C41B8850}">
      <dgm:prSet phldrT="[Texte]"/>
      <dgm:spPr/>
      <dgm:t>
        <a:bodyPr/>
        <a:lstStyle/>
        <a:p>
          <a:r>
            <a:rPr lang="fr-FR" dirty="0"/>
            <a:t>Gouvernance adaptative (</a:t>
          </a:r>
          <a:r>
            <a:rPr lang="fr-FR" dirty="0" err="1"/>
            <a:t>Ostrom</a:t>
          </a:r>
          <a:r>
            <a:rPr lang="fr-FR" dirty="0"/>
            <a:t>, 1990)</a:t>
          </a:r>
        </a:p>
      </dgm:t>
    </dgm:pt>
    <dgm:pt modelId="{396C00C1-3174-4B2D-85A4-1B59B5E33935}" type="parTrans" cxnId="{4A4E4C8B-6982-4A85-8B2F-B5FF0BF7A0BF}">
      <dgm:prSet/>
      <dgm:spPr/>
      <dgm:t>
        <a:bodyPr/>
        <a:lstStyle/>
        <a:p>
          <a:endParaRPr lang="fr-FR"/>
        </a:p>
      </dgm:t>
    </dgm:pt>
    <dgm:pt modelId="{5EE3E53A-571B-4E50-89F1-6ED00730F81E}" type="sibTrans" cxnId="{4A4E4C8B-6982-4A85-8B2F-B5FF0BF7A0BF}">
      <dgm:prSet/>
      <dgm:spPr/>
      <dgm:t>
        <a:bodyPr/>
        <a:lstStyle/>
        <a:p>
          <a:endParaRPr lang="fr-FR"/>
        </a:p>
      </dgm:t>
    </dgm:pt>
    <dgm:pt modelId="{11F8A473-F834-48B6-9D61-D99D94AB7B23}">
      <dgm:prSet phldrT="[Texte]"/>
      <dgm:spPr/>
      <dgm:t>
        <a:bodyPr/>
        <a:lstStyle/>
        <a:p>
          <a:r>
            <a:rPr lang="fr-FR" dirty="0"/>
            <a:t>gouvernance polycentrique (</a:t>
          </a:r>
          <a:r>
            <a:rPr lang="fr-FR" dirty="0" err="1"/>
            <a:t>Pahl-Wostl</a:t>
          </a:r>
          <a:r>
            <a:rPr lang="fr-FR" dirty="0"/>
            <a:t>, 2002)</a:t>
          </a:r>
        </a:p>
      </dgm:t>
    </dgm:pt>
    <dgm:pt modelId="{B78F8429-EBCC-40EF-AAFD-E242BAB57A0C}" type="parTrans" cxnId="{DC0D6374-4C40-4036-B535-181190C22ECF}">
      <dgm:prSet/>
      <dgm:spPr/>
      <dgm:t>
        <a:bodyPr/>
        <a:lstStyle/>
        <a:p>
          <a:endParaRPr lang="fr-FR"/>
        </a:p>
      </dgm:t>
    </dgm:pt>
    <dgm:pt modelId="{F4D645C0-589D-4871-8A68-447ADF8C0F9E}" type="sibTrans" cxnId="{DC0D6374-4C40-4036-B535-181190C22ECF}">
      <dgm:prSet/>
      <dgm:spPr/>
      <dgm:t>
        <a:bodyPr/>
        <a:lstStyle/>
        <a:p>
          <a:endParaRPr lang="fr-FR"/>
        </a:p>
      </dgm:t>
    </dgm:pt>
    <dgm:pt modelId="{65232CDE-1FCC-43F7-A1BD-A03BD52A067B}">
      <dgm:prSet phldrT="[Texte]"/>
      <dgm:spPr/>
      <dgm:t>
        <a:bodyPr/>
        <a:lstStyle/>
        <a:p>
          <a:r>
            <a:rPr lang="fr-FR" dirty="0"/>
            <a:t>gestion adaptative (Stringer et al., 2006)</a:t>
          </a:r>
        </a:p>
      </dgm:t>
    </dgm:pt>
    <dgm:pt modelId="{D7693AEA-6C39-4C4D-B30D-DE97D77F49EA}" type="parTrans" cxnId="{73FA3BEF-7D74-43D6-96C1-A94BA140206F}">
      <dgm:prSet/>
      <dgm:spPr/>
      <dgm:t>
        <a:bodyPr/>
        <a:lstStyle/>
        <a:p>
          <a:endParaRPr lang="fr-FR"/>
        </a:p>
      </dgm:t>
    </dgm:pt>
    <dgm:pt modelId="{BCF095AC-5CCC-4322-BA82-3E74390CE92A}" type="sibTrans" cxnId="{73FA3BEF-7D74-43D6-96C1-A94BA140206F}">
      <dgm:prSet/>
      <dgm:spPr/>
      <dgm:t>
        <a:bodyPr/>
        <a:lstStyle/>
        <a:p>
          <a:endParaRPr lang="fr-FR"/>
        </a:p>
      </dgm:t>
    </dgm:pt>
    <dgm:pt modelId="{C2212340-578D-4C52-B481-36670C8BA7C4}">
      <dgm:prSet phldrT="[Texte]"/>
      <dgm:spPr/>
      <dgm:t>
        <a:bodyPr/>
        <a:lstStyle/>
        <a:p>
          <a:r>
            <a:rPr lang="fr-FR" dirty="0"/>
            <a:t>gouvernance communautaire (Bowles et </a:t>
          </a:r>
          <a:r>
            <a:rPr lang="fr-FR" dirty="0" err="1"/>
            <a:t>Gintis</a:t>
          </a:r>
          <a:r>
            <a:rPr lang="fr-FR" dirty="0"/>
            <a:t>, 2002)</a:t>
          </a:r>
        </a:p>
      </dgm:t>
    </dgm:pt>
    <dgm:pt modelId="{39FB6D34-C48F-4876-8F44-C6E74B8D3CCA}" type="parTrans" cxnId="{C370563C-4659-4DED-A7B1-0B30E9FA1F51}">
      <dgm:prSet/>
      <dgm:spPr/>
      <dgm:t>
        <a:bodyPr/>
        <a:lstStyle/>
        <a:p>
          <a:endParaRPr lang="fr-FR"/>
        </a:p>
      </dgm:t>
    </dgm:pt>
    <dgm:pt modelId="{1355A652-54AC-4594-9BE6-A2E14C09C96E}" type="sibTrans" cxnId="{C370563C-4659-4DED-A7B1-0B30E9FA1F51}">
      <dgm:prSet/>
      <dgm:spPr/>
      <dgm:t>
        <a:bodyPr/>
        <a:lstStyle/>
        <a:p>
          <a:endParaRPr lang="fr-FR"/>
        </a:p>
      </dgm:t>
    </dgm:pt>
    <dgm:pt modelId="{E4C8E26C-189C-4A3B-A41C-8CD55F23CE70}">
      <dgm:prSet phldrT="[Texte]"/>
      <dgm:spPr/>
      <dgm:t>
        <a:bodyPr/>
        <a:lstStyle/>
        <a:p>
          <a:r>
            <a:rPr lang="fr-FR" dirty="0"/>
            <a:t>leadership génératif (Lichtenstein, 2014)</a:t>
          </a:r>
        </a:p>
      </dgm:t>
    </dgm:pt>
    <dgm:pt modelId="{7BDFF0A5-6705-4731-8C37-B35C2F46D0A1}" type="parTrans" cxnId="{49351423-2067-4F24-A24C-22D666A3853F}">
      <dgm:prSet/>
      <dgm:spPr/>
      <dgm:t>
        <a:bodyPr/>
        <a:lstStyle/>
        <a:p>
          <a:endParaRPr lang="fr-FR"/>
        </a:p>
      </dgm:t>
    </dgm:pt>
    <dgm:pt modelId="{7C6580EE-A238-4357-969C-7434C0305826}" type="sibTrans" cxnId="{49351423-2067-4F24-A24C-22D666A3853F}">
      <dgm:prSet/>
      <dgm:spPr/>
      <dgm:t>
        <a:bodyPr/>
        <a:lstStyle/>
        <a:p>
          <a:endParaRPr lang="fr-FR"/>
        </a:p>
      </dgm:t>
    </dgm:pt>
    <dgm:pt modelId="{9E583E3F-7BA3-4286-B759-5030A3E0BF66}">
      <dgm:prSet phldrT="[Texte]"/>
      <dgm:spPr/>
      <dgm:t>
        <a:bodyPr/>
        <a:lstStyle/>
        <a:p>
          <a:r>
            <a:rPr lang="fr-FR" dirty="0"/>
            <a:t>gestion de la transition (</a:t>
          </a:r>
          <a:r>
            <a:rPr lang="fr-FR" dirty="0" err="1"/>
            <a:t>Nill</a:t>
          </a:r>
          <a:r>
            <a:rPr lang="fr-FR" dirty="0"/>
            <a:t>&amp; Kemp, 2009)</a:t>
          </a:r>
        </a:p>
      </dgm:t>
    </dgm:pt>
    <dgm:pt modelId="{0ED2F2FB-792A-439C-86C6-E9DA1DFA4733}" type="parTrans" cxnId="{0C44BA41-698F-4A63-9F3A-14C57FF38FD1}">
      <dgm:prSet/>
      <dgm:spPr/>
      <dgm:t>
        <a:bodyPr/>
        <a:lstStyle/>
        <a:p>
          <a:endParaRPr lang="fr-FR"/>
        </a:p>
      </dgm:t>
    </dgm:pt>
    <dgm:pt modelId="{AF5F3680-D91C-49B1-999F-A51CDBCBAD1F}" type="sibTrans" cxnId="{0C44BA41-698F-4A63-9F3A-14C57FF38FD1}">
      <dgm:prSet/>
      <dgm:spPr/>
      <dgm:t>
        <a:bodyPr/>
        <a:lstStyle/>
        <a:p>
          <a:endParaRPr lang="fr-FR"/>
        </a:p>
      </dgm:t>
    </dgm:pt>
    <dgm:pt modelId="{D8765243-5804-4AC9-89D4-5440B2FB9793}" type="pres">
      <dgm:prSet presAssocID="{A5CADDF6-6633-419B-BCB3-23B0593760BD}" presName="linear" presStyleCnt="0">
        <dgm:presLayoutVars>
          <dgm:dir/>
          <dgm:animLvl val="lvl"/>
          <dgm:resizeHandles val="exact"/>
        </dgm:presLayoutVars>
      </dgm:prSet>
      <dgm:spPr/>
    </dgm:pt>
    <dgm:pt modelId="{AFE93BFE-F264-4AF4-B660-631535202BDA}" type="pres">
      <dgm:prSet presAssocID="{5A6AFB25-14F4-4DE8-A062-61F9C41B8850}" presName="parentLin" presStyleCnt="0"/>
      <dgm:spPr/>
    </dgm:pt>
    <dgm:pt modelId="{8145FB14-7160-45F6-AE24-49D4CA86E42A}" type="pres">
      <dgm:prSet presAssocID="{5A6AFB25-14F4-4DE8-A062-61F9C41B8850}" presName="parentLeftMargin" presStyleLbl="node1" presStyleIdx="0" presStyleCnt="6"/>
      <dgm:spPr/>
    </dgm:pt>
    <dgm:pt modelId="{E7369C2A-293B-420C-90F7-FD4495C2E250}" type="pres">
      <dgm:prSet presAssocID="{5A6AFB25-14F4-4DE8-A062-61F9C41B8850}" presName="parentText" presStyleLbl="node1" presStyleIdx="0" presStyleCnt="6">
        <dgm:presLayoutVars>
          <dgm:chMax val="0"/>
          <dgm:bulletEnabled val="1"/>
        </dgm:presLayoutVars>
      </dgm:prSet>
      <dgm:spPr/>
    </dgm:pt>
    <dgm:pt modelId="{F60F2F4C-F6F2-40DE-993F-C0282E61516A}" type="pres">
      <dgm:prSet presAssocID="{5A6AFB25-14F4-4DE8-A062-61F9C41B8850}" presName="negativeSpace" presStyleCnt="0"/>
      <dgm:spPr/>
    </dgm:pt>
    <dgm:pt modelId="{71943630-497E-41EF-92F1-2DB269ED6218}" type="pres">
      <dgm:prSet presAssocID="{5A6AFB25-14F4-4DE8-A062-61F9C41B8850}" presName="childText" presStyleLbl="conFgAcc1" presStyleIdx="0" presStyleCnt="6">
        <dgm:presLayoutVars>
          <dgm:bulletEnabled val="1"/>
        </dgm:presLayoutVars>
      </dgm:prSet>
      <dgm:spPr/>
    </dgm:pt>
    <dgm:pt modelId="{F1788029-B04C-4120-9391-EA944071EACB}" type="pres">
      <dgm:prSet presAssocID="{5EE3E53A-571B-4E50-89F1-6ED00730F81E}" presName="spaceBetweenRectangles" presStyleCnt="0"/>
      <dgm:spPr/>
    </dgm:pt>
    <dgm:pt modelId="{A81C76BA-30D8-4E7D-A395-BAFC22DE6BFA}" type="pres">
      <dgm:prSet presAssocID="{11F8A473-F834-48B6-9D61-D99D94AB7B23}" presName="parentLin" presStyleCnt="0"/>
      <dgm:spPr/>
    </dgm:pt>
    <dgm:pt modelId="{B66AFF2B-AA21-4BD5-9859-C861C1F4FE82}" type="pres">
      <dgm:prSet presAssocID="{11F8A473-F834-48B6-9D61-D99D94AB7B23}" presName="parentLeftMargin" presStyleLbl="node1" presStyleIdx="0" presStyleCnt="6"/>
      <dgm:spPr/>
    </dgm:pt>
    <dgm:pt modelId="{CF63D2EB-DC84-439B-9529-5035C1B425F0}" type="pres">
      <dgm:prSet presAssocID="{11F8A473-F834-48B6-9D61-D99D94AB7B23}" presName="parentText" presStyleLbl="node1" presStyleIdx="1" presStyleCnt="6">
        <dgm:presLayoutVars>
          <dgm:chMax val="0"/>
          <dgm:bulletEnabled val="1"/>
        </dgm:presLayoutVars>
      </dgm:prSet>
      <dgm:spPr/>
    </dgm:pt>
    <dgm:pt modelId="{2424D653-89D8-4345-B798-B7005B73EBC1}" type="pres">
      <dgm:prSet presAssocID="{11F8A473-F834-48B6-9D61-D99D94AB7B23}" presName="negativeSpace" presStyleCnt="0"/>
      <dgm:spPr/>
    </dgm:pt>
    <dgm:pt modelId="{4D3C93D2-7DC9-49F8-99A3-05E1AA10EA23}" type="pres">
      <dgm:prSet presAssocID="{11F8A473-F834-48B6-9D61-D99D94AB7B23}" presName="childText" presStyleLbl="conFgAcc1" presStyleIdx="1" presStyleCnt="6">
        <dgm:presLayoutVars>
          <dgm:bulletEnabled val="1"/>
        </dgm:presLayoutVars>
      </dgm:prSet>
      <dgm:spPr/>
    </dgm:pt>
    <dgm:pt modelId="{0EB8A8DF-6F2F-490F-89FF-D8C31C02F086}" type="pres">
      <dgm:prSet presAssocID="{F4D645C0-589D-4871-8A68-447ADF8C0F9E}" presName="spaceBetweenRectangles" presStyleCnt="0"/>
      <dgm:spPr/>
    </dgm:pt>
    <dgm:pt modelId="{32709EFA-D4F7-464D-AD10-93DE3750723A}" type="pres">
      <dgm:prSet presAssocID="{65232CDE-1FCC-43F7-A1BD-A03BD52A067B}" presName="parentLin" presStyleCnt="0"/>
      <dgm:spPr/>
    </dgm:pt>
    <dgm:pt modelId="{65E336E1-081C-4989-9553-66B3BC80BB32}" type="pres">
      <dgm:prSet presAssocID="{65232CDE-1FCC-43F7-A1BD-A03BD52A067B}" presName="parentLeftMargin" presStyleLbl="node1" presStyleIdx="1" presStyleCnt="6"/>
      <dgm:spPr/>
    </dgm:pt>
    <dgm:pt modelId="{7A14D3A7-2A02-43D2-8CFE-F4EF60711440}" type="pres">
      <dgm:prSet presAssocID="{65232CDE-1FCC-43F7-A1BD-A03BD52A067B}" presName="parentText" presStyleLbl="node1" presStyleIdx="2" presStyleCnt="6">
        <dgm:presLayoutVars>
          <dgm:chMax val="0"/>
          <dgm:bulletEnabled val="1"/>
        </dgm:presLayoutVars>
      </dgm:prSet>
      <dgm:spPr/>
    </dgm:pt>
    <dgm:pt modelId="{8D5F2F68-A5E3-423C-BFCA-DD34B8E245F0}" type="pres">
      <dgm:prSet presAssocID="{65232CDE-1FCC-43F7-A1BD-A03BD52A067B}" presName="negativeSpace" presStyleCnt="0"/>
      <dgm:spPr/>
    </dgm:pt>
    <dgm:pt modelId="{6AD783F3-4378-435D-ACA1-4E02CC9360CF}" type="pres">
      <dgm:prSet presAssocID="{65232CDE-1FCC-43F7-A1BD-A03BD52A067B}" presName="childText" presStyleLbl="conFgAcc1" presStyleIdx="2" presStyleCnt="6">
        <dgm:presLayoutVars>
          <dgm:bulletEnabled val="1"/>
        </dgm:presLayoutVars>
      </dgm:prSet>
      <dgm:spPr/>
    </dgm:pt>
    <dgm:pt modelId="{829BD48D-CC3C-4A29-B3BF-705670958E74}" type="pres">
      <dgm:prSet presAssocID="{BCF095AC-5CCC-4322-BA82-3E74390CE92A}" presName="spaceBetweenRectangles" presStyleCnt="0"/>
      <dgm:spPr/>
    </dgm:pt>
    <dgm:pt modelId="{4EDDEBDA-1337-4D90-B98E-8BD21B66D68E}" type="pres">
      <dgm:prSet presAssocID="{C2212340-578D-4C52-B481-36670C8BA7C4}" presName="parentLin" presStyleCnt="0"/>
      <dgm:spPr/>
    </dgm:pt>
    <dgm:pt modelId="{807966D5-0ADB-473C-B1E6-5E7E38911A9D}" type="pres">
      <dgm:prSet presAssocID="{C2212340-578D-4C52-B481-36670C8BA7C4}" presName="parentLeftMargin" presStyleLbl="node1" presStyleIdx="2" presStyleCnt="6"/>
      <dgm:spPr/>
    </dgm:pt>
    <dgm:pt modelId="{B6CF8A54-F067-49C5-8283-B3C9622D664F}" type="pres">
      <dgm:prSet presAssocID="{C2212340-578D-4C52-B481-36670C8BA7C4}" presName="parentText" presStyleLbl="node1" presStyleIdx="3" presStyleCnt="6">
        <dgm:presLayoutVars>
          <dgm:chMax val="0"/>
          <dgm:bulletEnabled val="1"/>
        </dgm:presLayoutVars>
      </dgm:prSet>
      <dgm:spPr/>
    </dgm:pt>
    <dgm:pt modelId="{2602088D-83E9-4E42-B361-EA1F04342F9C}" type="pres">
      <dgm:prSet presAssocID="{C2212340-578D-4C52-B481-36670C8BA7C4}" presName="negativeSpace" presStyleCnt="0"/>
      <dgm:spPr/>
    </dgm:pt>
    <dgm:pt modelId="{C472F944-51D7-4AC5-8322-163B90191CCE}" type="pres">
      <dgm:prSet presAssocID="{C2212340-578D-4C52-B481-36670C8BA7C4}" presName="childText" presStyleLbl="conFgAcc1" presStyleIdx="3" presStyleCnt="6">
        <dgm:presLayoutVars>
          <dgm:bulletEnabled val="1"/>
        </dgm:presLayoutVars>
      </dgm:prSet>
      <dgm:spPr/>
    </dgm:pt>
    <dgm:pt modelId="{5E7D75E8-96E8-40B7-A02D-680F966A6CF5}" type="pres">
      <dgm:prSet presAssocID="{1355A652-54AC-4594-9BE6-A2E14C09C96E}" presName="spaceBetweenRectangles" presStyleCnt="0"/>
      <dgm:spPr/>
    </dgm:pt>
    <dgm:pt modelId="{20C41A77-2C08-45AD-A041-04887B8796AF}" type="pres">
      <dgm:prSet presAssocID="{E4C8E26C-189C-4A3B-A41C-8CD55F23CE70}" presName="parentLin" presStyleCnt="0"/>
      <dgm:spPr/>
    </dgm:pt>
    <dgm:pt modelId="{9407BD12-B9F0-4C76-8DBD-4C5B1877EC66}" type="pres">
      <dgm:prSet presAssocID="{E4C8E26C-189C-4A3B-A41C-8CD55F23CE70}" presName="parentLeftMargin" presStyleLbl="node1" presStyleIdx="3" presStyleCnt="6"/>
      <dgm:spPr/>
    </dgm:pt>
    <dgm:pt modelId="{5F8E5658-EEFA-4031-87D9-1E39A766DD8B}" type="pres">
      <dgm:prSet presAssocID="{E4C8E26C-189C-4A3B-A41C-8CD55F23CE70}" presName="parentText" presStyleLbl="node1" presStyleIdx="4" presStyleCnt="6">
        <dgm:presLayoutVars>
          <dgm:chMax val="0"/>
          <dgm:bulletEnabled val="1"/>
        </dgm:presLayoutVars>
      </dgm:prSet>
      <dgm:spPr/>
    </dgm:pt>
    <dgm:pt modelId="{9A5372EA-2F3C-40D9-BC0A-FD4C3792CF69}" type="pres">
      <dgm:prSet presAssocID="{E4C8E26C-189C-4A3B-A41C-8CD55F23CE70}" presName="negativeSpace" presStyleCnt="0"/>
      <dgm:spPr/>
    </dgm:pt>
    <dgm:pt modelId="{4560D2C5-B9EB-4612-BDB3-BFC1A112CAAD}" type="pres">
      <dgm:prSet presAssocID="{E4C8E26C-189C-4A3B-A41C-8CD55F23CE70}" presName="childText" presStyleLbl="conFgAcc1" presStyleIdx="4" presStyleCnt="6">
        <dgm:presLayoutVars>
          <dgm:bulletEnabled val="1"/>
        </dgm:presLayoutVars>
      </dgm:prSet>
      <dgm:spPr/>
    </dgm:pt>
    <dgm:pt modelId="{36FA50DF-AD14-4058-81FE-EE7329E46264}" type="pres">
      <dgm:prSet presAssocID="{7C6580EE-A238-4357-969C-7434C0305826}" presName="spaceBetweenRectangles" presStyleCnt="0"/>
      <dgm:spPr/>
    </dgm:pt>
    <dgm:pt modelId="{5D0A8387-5C43-47AA-AB7D-DE0DBA3F9DFA}" type="pres">
      <dgm:prSet presAssocID="{9E583E3F-7BA3-4286-B759-5030A3E0BF66}" presName="parentLin" presStyleCnt="0"/>
      <dgm:spPr/>
    </dgm:pt>
    <dgm:pt modelId="{AD753B45-0203-4225-864E-5B6B1B328B63}" type="pres">
      <dgm:prSet presAssocID="{9E583E3F-7BA3-4286-B759-5030A3E0BF66}" presName="parentLeftMargin" presStyleLbl="node1" presStyleIdx="4" presStyleCnt="6"/>
      <dgm:spPr/>
    </dgm:pt>
    <dgm:pt modelId="{F6D34D4D-0B7F-4038-A9AD-E80A34F5082E}" type="pres">
      <dgm:prSet presAssocID="{9E583E3F-7BA3-4286-B759-5030A3E0BF66}" presName="parentText" presStyleLbl="node1" presStyleIdx="5" presStyleCnt="6">
        <dgm:presLayoutVars>
          <dgm:chMax val="0"/>
          <dgm:bulletEnabled val="1"/>
        </dgm:presLayoutVars>
      </dgm:prSet>
      <dgm:spPr/>
    </dgm:pt>
    <dgm:pt modelId="{420F4368-08A8-4C1D-A477-F2139036C38D}" type="pres">
      <dgm:prSet presAssocID="{9E583E3F-7BA3-4286-B759-5030A3E0BF66}" presName="negativeSpace" presStyleCnt="0"/>
      <dgm:spPr/>
    </dgm:pt>
    <dgm:pt modelId="{DB5EAF1C-2C37-41EB-A81E-F6A841A7B725}" type="pres">
      <dgm:prSet presAssocID="{9E583E3F-7BA3-4286-B759-5030A3E0BF66}" presName="childText" presStyleLbl="conFgAcc1" presStyleIdx="5" presStyleCnt="6">
        <dgm:presLayoutVars>
          <dgm:bulletEnabled val="1"/>
        </dgm:presLayoutVars>
      </dgm:prSet>
      <dgm:spPr/>
    </dgm:pt>
  </dgm:ptLst>
  <dgm:cxnLst>
    <dgm:cxn modelId="{626CB51C-CEBC-497C-96E1-8075647EEDA8}" type="presOf" srcId="{C2212340-578D-4C52-B481-36670C8BA7C4}" destId="{807966D5-0ADB-473C-B1E6-5E7E38911A9D}" srcOrd="0" destOrd="0" presId="urn:microsoft.com/office/officeart/2005/8/layout/list1"/>
    <dgm:cxn modelId="{49351423-2067-4F24-A24C-22D666A3853F}" srcId="{A5CADDF6-6633-419B-BCB3-23B0593760BD}" destId="{E4C8E26C-189C-4A3B-A41C-8CD55F23CE70}" srcOrd="4" destOrd="0" parTransId="{7BDFF0A5-6705-4731-8C37-B35C2F46D0A1}" sibTransId="{7C6580EE-A238-4357-969C-7434C0305826}"/>
    <dgm:cxn modelId="{5764A42A-37C8-4768-BC0E-1EA4716A61CB}" type="presOf" srcId="{5A6AFB25-14F4-4DE8-A062-61F9C41B8850}" destId="{8145FB14-7160-45F6-AE24-49D4CA86E42A}" srcOrd="0" destOrd="0" presId="urn:microsoft.com/office/officeart/2005/8/layout/list1"/>
    <dgm:cxn modelId="{C293EA2A-FEFE-4F4F-8CAC-2AEAD9C566AC}" type="presOf" srcId="{5A6AFB25-14F4-4DE8-A062-61F9C41B8850}" destId="{E7369C2A-293B-420C-90F7-FD4495C2E250}" srcOrd="1" destOrd="0" presId="urn:microsoft.com/office/officeart/2005/8/layout/list1"/>
    <dgm:cxn modelId="{C370563C-4659-4DED-A7B1-0B30E9FA1F51}" srcId="{A5CADDF6-6633-419B-BCB3-23B0593760BD}" destId="{C2212340-578D-4C52-B481-36670C8BA7C4}" srcOrd="3" destOrd="0" parTransId="{39FB6D34-C48F-4876-8F44-C6E74B8D3CCA}" sibTransId="{1355A652-54AC-4594-9BE6-A2E14C09C96E}"/>
    <dgm:cxn modelId="{0C44BA41-698F-4A63-9F3A-14C57FF38FD1}" srcId="{A5CADDF6-6633-419B-BCB3-23B0593760BD}" destId="{9E583E3F-7BA3-4286-B759-5030A3E0BF66}" srcOrd="5" destOrd="0" parTransId="{0ED2F2FB-792A-439C-86C6-E9DA1DFA4733}" sibTransId="{AF5F3680-D91C-49B1-999F-A51CDBCBAD1F}"/>
    <dgm:cxn modelId="{D6687C49-30F3-40A4-931C-B79528D44EAF}" type="presOf" srcId="{A5CADDF6-6633-419B-BCB3-23B0593760BD}" destId="{D8765243-5804-4AC9-89D4-5440B2FB9793}" srcOrd="0" destOrd="0" presId="urn:microsoft.com/office/officeart/2005/8/layout/list1"/>
    <dgm:cxn modelId="{DC0D6374-4C40-4036-B535-181190C22ECF}" srcId="{A5CADDF6-6633-419B-BCB3-23B0593760BD}" destId="{11F8A473-F834-48B6-9D61-D99D94AB7B23}" srcOrd="1" destOrd="0" parTransId="{B78F8429-EBCC-40EF-AAFD-E242BAB57A0C}" sibTransId="{F4D645C0-589D-4871-8A68-447ADF8C0F9E}"/>
    <dgm:cxn modelId="{24FA4A84-32D9-47DB-8662-1E4B2725FC58}" type="presOf" srcId="{9E583E3F-7BA3-4286-B759-5030A3E0BF66}" destId="{AD753B45-0203-4225-864E-5B6B1B328B63}" srcOrd="0" destOrd="0" presId="urn:microsoft.com/office/officeart/2005/8/layout/list1"/>
    <dgm:cxn modelId="{4A4E4C8B-6982-4A85-8B2F-B5FF0BF7A0BF}" srcId="{A5CADDF6-6633-419B-BCB3-23B0593760BD}" destId="{5A6AFB25-14F4-4DE8-A062-61F9C41B8850}" srcOrd="0" destOrd="0" parTransId="{396C00C1-3174-4B2D-85A4-1B59B5E33935}" sibTransId="{5EE3E53A-571B-4E50-89F1-6ED00730F81E}"/>
    <dgm:cxn modelId="{F5DD7AA6-4321-41A8-BB02-E02ED9FF5680}" type="presOf" srcId="{11F8A473-F834-48B6-9D61-D99D94AB7B23}" destId="{CF63D2EB-DC84-439B-9529-5035C1B425F0}" srcOrd="1" destOrd="0" presId="urn:microsoft.com/office/officeart/2005/8/layout/list1"/>
    <dgm:cxn modelId="{21815AAC-A63F-4CD8-AE50-11433B32574E}" type="presOf" srcId="{65232CDE-1FCC-43F7-A1BD-A03BD52A067B}" destId="{65E336E1-081C-4989-9553-66B3BC80BB32}" srcOrd="0" destOrd="0" presId="urn:microsoft.com/office/officeart/2005/8/layout/list1"/>
    <dgm:cxn modelId="{7FFF5AB5-3550-44AC-8DF8-13AE18AE05C1}" type="presOf" srcId="{E4C8E26C-189C-4A3B-A41C-8CD55F23CE70}" destId="{5F8E5658-EEFA-4031-87D9-1E39A766DD8B}" srcOrd="1" destOrd="0" presId="urn:microsoft.com/office/officeart/2005/8/layout/list1"/>
    <dgm:cxn modelId="{C79F29DB-A125-4325-963C-FD14BED8960F}" type="presOf" srcId="{11F8A473-F834-48B6-9D61-D99D94AB7B23}" destId="{B66AFF2B-AA21-4BD5-9859-C861C1F4FE82}" srcOrd="0" destOrd="0" presId="urn:microsoft.com/office/officeart/2005/8/layout/list1"/>
    <dgm:cxn modelId="{BD0F4EE6-3796-4F7B-AA3C-55C995F72E35}" type="presOf" srcId="{65232CDE-1FCC-43F7-A1BD-A03BD52A067B}" destId="{7A14D3A7-2A02-43D2-8CFE-F4EF60711440}" srcOrd="1" destOrd="0" presId="urn:microsoft.com/office/officeart/2005/8/layout/list1"/>
    <dgm:cxn modelId="{DE9157ED-9710-42ED-A17E-876F9C44128C}" type="presOf" srcId="{9E583E3F-7BA3-4286-B759-5030A3E0BF66}" destId="{F6D34D4D-0B7F-4038-A9AD-E80A34F5082E}" srcOrd="1" destOrd="0" presId="urn:microsoft.com/office/officeart/2005/8/layout/list1"/>
    <dgm:cxn modelId="{73FA3BEF-7D74-43D6-96C1-A94BA140206F}" srcId="{A5CADDF6-6633-419B-BCB3-23B0593760BD}" destId="{65232CDE-1FCC-43F7-A1BD-A03BD52A067B}" srcOrd="2" destOrd="0" parTransId="{D7693AEA-6C39-4C4D-B30D-DE97D77F49EA}" sibTransId="{BCF095AC-5CCC-4322-BA82-3E74390CE92A}"/>
    <dgm:cxn modelId="{D4B6F9F2-2138-4B83-87D6-00FCE649BE77}" type="presOf" srcId="{C2212340-578D-4C52-B481-36670C8BA7C4}" destId="{B6CF8A54-F067-49C5-8283-B3C9622D664F}" srcOrd="1" destOrd="0" presId="urn:microsoft.com/office/officeart/2005/8/layout/list1"/>
    <dgm:cxn modelId="{C6C5E4FA-5AC0-494E-902D-9A8F5A57B1AB}" type="presOf" srcId="{E4C8E26C-189C-4A3B-A41C-8CD55F23CE70}" destId="{9407BD12-B9F0-4C76-8DBD-4C5B1877EC66}" srcOrd="0" destOrd="0" presId="urn:microsoft.com/office/officeart/2005/8/layout/list1"/>
    <dgm:cxn modelId="{C434A15D-3965-4313-9A04-68261290B5BD}" type="presParOf" srcId="{D8765243-5804-4AC9-89D4-5440B2FB9793}" destId="{AFE93BFE-F264-4AF4-B660-631535202BDA}" srcOrd="0" destOrd="0" presId="urn:microsoft.com/office/officeart/2005/8/layout/list1"/>
    <dgm:cxn modelId="{3F0F3870-E2EF-4AAF-96FA-765F089BB10A}" type="presParOf" srcId="{AFE93BFE-F264-4AF4-B660-631535202BDA}" destId="{8145FB14-7160-45F6-AE24-49D4CA86E42A}" srcOrd="0" destOrd="0" presId="urn:microsoft.com/office/officeart/2005/8/layout/list1"/>
    <dgm:cxn modelId="{D70D19B8-4956-487C-B2A7-5DA358AFB02F}" type="presParOf" srcId="{AFE93BFE-F264-4AF4-B660-631535202BDA}" destId="{E7369C2A-293B-420C-90F7-FD4495C2E250}" srcOrd="1" destOrd="0" presId="urn:microsoft.com/office/officeart/2005/8/layout/list1"/>
    <dgm:cxn modelId="{56C155C0-559D-49B8-8584-8CA815BA1200}" type="presParOf" srcId="{D8765243-5804-4AC9-89D4-5440B2FB9793}" destId="{F60F2F4C-F6F2-40DE-993F-C0282E61516A}" srcOrd="1" destOrd="0" presId="urn:microsoft.com/office/officeart/2005/8/layout/list1"/>
    <dgm:cxn modelId="{378813C7-8BEF-409A-9ADF-5A9DF032DC01}" type="presParOf" srcId="{D8765243-5804-4AC9-89D4-5440B2FB9793}" destId="{71943630-497E-41EF-92F1-2DB269ED6218}" srcOrd="2" destOrd="0" presId="urn:microsoft.com/office/officeart/2005/8/layout/list1"/>
    <dgm:cxn modelId="{2E54E0EF-B136-4F91-9307-C9E6F42F5E82}" type="presParOf" srcId="{D8765243-5804-4AC9-89D4-5440B2FB9793}" destId="{F1788029-B04C-4120-9391-EA944071EACB}" srcOrd="3" destOrd="0" presId="urn:microsoft.com/office/officeart/2005/8/layout/list1"/>
    <dgm:cxn modelId="{F99A869C-E4D0-4EB3-9FF1-CB7CBED5B062}" type="presParOf" srcId="{D8765243-5804-4AC9-89D4-5440B2FB9793}" destId="{A81C76BA-30D8-4E7D-A395-BAFC22DE6BFA}" srcOrd="4" destOrd="0" presId="urn:microsoft.com/office/officeart/2005/8/layout/list1"/>
    <dgm:cxn modelId="{C8903CE1-FAEF-4D70-9531-4E6536E7BF67}" type="presParOf" srcId="{A81C76BA-30D8-4E7D-A395-BAFC22DE6BFA}" destId="{B66AFF2B-AA21-4BD5-9859-C861C1F4FE82}" srcOrd="0" destOrd="0" presId="urn:microsoft.com/office/officeart/2005/8/layout/list1"/>
    <dgm:cxn modelId="{66C31204-135B-4A73-95C6-02FAF31CBF79}" type="presParOf" srcId="{A81C76BA-30D8-4E7D-A395-BAFC22DE6BFA}" destId="{CF63D2EB-DC84-439B-9529-5035C1B425F0}" srcOrd="1" destOrd="0" presId="urn:microsoft.com/office/officeart/2005/8/layout/list1"/>
    <dgm:cxn modelId="{9DE49F71-837F-4718-8F16-D64E78FC356E}" type="presParOf" srcId="{D8765243-5804-4AC9-89D4-5440B2FB9793}" destId="{2424D653-89D8-4345-B798-B7005B73EBC1}" srcOrd="5" destOrd="0" presId="urn:microsoft.com/office/officeart/2005/8/layout/list1"/>
    <dgm:cxn modelId="{E8BE09FC-83D4-4F58-A1C3-54392C5241A5}" type="presParOf" srcId="{D8765243-5804-4AC9-89D4-5440B2FB9793}" destId="{4D3C93D2-7DC9-49F8-99A3-05E1AA10EA23}" srcOrd="6" destOrd="0" presId="urn:microsoft.com/office/officeart/2005/8/layout/list1"/>
    <dgm:cxn modelId="{3D7AEA2A-DB01-4F73-BD8F-C479653450BE}" type="presParOf" srcId="{D8765243-5804-4AC9-89D4-5440B2FB9793}" destId="{0EB8A8DF-6F2F-490F-89FF-D8C31C02F086}" srcOrd="7" destOrd="0" presId="urn:microsoft.com/office/officeart/2005/8/layout/list1"/>
    <dgm:cxn modelId="{91DFF78B-CD70-4B94-9574-69C7AFCBBDD3}" type="presParOf" srcId="{D8765243-5804-4AC9-89D4-5440B2FB9793}" destId="{32709EFA-D4F7-464D-AD10-93DE3750723A}" srcOrd="8" destOrd="0" presId="urn:microsoft.com/office/officeart/2005/8/layout/list1"/>
    <dgm:cxn modelId="{6A8E1093-2C9D-4E25-8C3E-9A796E9E67E2}" type="presParOf" srcId="{32709EFA-D4F7-464D-AD10-93DE3750723A}" destId="{65E336E1-081C-4989-9553-66B3BC80BB32}" srcOrd="0" destOrd="0" presId="urn:microsoft.com/office/officeart/2005/8/layout/list1"/>
    <dgm:cxn modelId="{A64C2738-BAF9-4D97-968F-850CC4E3253D}" type="presParOf" srcId="{32709EFA-D4F7-464D-AD10-93DE3750723A}" destId="{7A14D3A7-2A02-43D2-8CFE-F4EF60711440}" srcOrd="1" destOrd="0" presId="urn:microsoft.com/office/officeart/2005/8/layout/list1"/>
    <dgm:cxn modelId="{F3873BB5-2125-48A2-A961-843AD9E87BD1}" type="presParOf" srcId="{D8765243-5804-4AC9-89D4-5440B2FB9793}" destId="{8D5F2F68-A5E3-423C-BFCA-DD34B8E245F0}" srcOrd="9" destOrd="0" presId="urn:microsoft.com/office/officeart/2005/8/layout/list1"/>
    <dgm:cxn modelId="{ACEC7BC5-6A11-4C0C-890B-BB999E6038F7}" type="presParOf" srcId="{D8765243-5804-4AC9-89D4-5440B2FB9793}" destId="{6AD783F3-4378-435D-ACA1-4E02CC9360CF}" srcOrd="10" destOrd="0" presId="urn:microsoft.com/office/officeart/2005/8/layout/list1"/>
    <dgm:cxn modelId="{478E993B-03A4-4D2B-A66F-EB3151C03CAB}" type="presParOf" srcId="{D8765243-5804-4AC9-89D4-5440B2FB9793}" destId="{829BD48D-CC3C-4A29-B3BF-705670958E74}" srcOrd="11" destOrd="0" presId="urn:microsoft.com/office/officeart/2005/8/layout/list1"/>
    <dgm:cxn modelId="{FC9E5371-9468-44F5-BCE2-DBC8C9EC410F}" type="presParOf" srcId="{D8765243-5804-4AC9-89D4-5440B2FB9793}" destId="{4EDDEBDA-1337-4D90-B98E-8BD21B66D68E}" srcOrd="12" destOrd="0" presId="urn:microsoft.com/office/officeart/2005/8/layout/list1"/>
    <dgm:cxn modelId="{BF31EC66-6307-416F-B289-94919A94EDBD}" type="presParOf" srcId="{4EDDEBDA-1337-4D90-B98E-8BD21B66D68E}" destId="{807966D5-0ADB-473C-B1E6-5E7E38911A9D}" srcOrd="0" destOrd="0" presId="urn:microsoft.com/office/officeart/2005/8/layout/list1"/>
    <dgm:cxn modelId="{FA93A699-A3A7-4ECF-9AAF-817D3AE4E6DF}" type="presParOf" srcId="{4EDDEBDA-1337-4D90-B98E-8BD21B66D68E}" destId="{B6CF8A54-F067-49C5-8283-B3C9622D664F}" srcOrd="1" destOrd="0" presId="urn:microsoft.com/office/officeart/2005/8/layout/list1"/>
    <dgm:cxn modelId="{1933629E-97B7-4E15-BA1E-82D00E3E3C2A}" type="presParOf" srcId="{D8765243-5804-4AC9-89D4-5440B2FB9793}" destId="{2602088D-83E9-4E42-B361-EA1F04342F9C}" srcOrd="13" destOrd="0" presId="urn:microsoft.com/office/officeart/2005/8/layout/list1"/>
    <dgm:cxn modelId="{98AA4BE7-F9C9-4F37-BE60-232A84625EF3}" type="presParOf" srcId="{D8765243-5804-4AC9-89D4-5440B2FB9793}" destId="{C472F944-51D7-4AC5-8322-163B90191CCE}" srcOrd="14" destOrd="0" presId="urn:microsoft.com/office/officeart/2005/8/layout/list1"/>
    <dgm:cxn modelId="{9B9B49C4-2F05-47AB-8C05-053912191EB4}" type="presParOf" srcId="{D8765243-5804-4AC9-89D4-5440B2FB9793}" destId="{5E7D75E8-96E8-40B7-A02D-680F966A6CF5}" srcOrd="15" destOrd="0" presId="urn:microsoft.com/office/officeart/2005/8/layout/list1"/>
    <dgm:cxn modelId="{F5B30E7F-F613-41F8-99DE-1E2AA7B47A68}" type="presParOf" srcId="{D8765243-5804-4AC9-89D4-5440B2FB9793}" destId="{20C41A77-2C08-45AD-A041-04887B8796AF}" srcOrd="16" destOrd="0" presId="urn:microsoft.com/office/officeart/2005/8/layout/list1"/>
    <dgm:cxn modelId="{954F8541-FB32-426C-83E6-1B5D7A340737}" type="presParOf" srcId="{20C41A77-2C08-45AD-A041-04887B8796AF}" destId="{9407BD12-B9F0-4C76-8DBD-4C5B1877EC66}" srcOrd="0" destOrd="0" presId="urn:microsoft.com/office/officeart/2005/8/layout/list1"/>
    <dgm:cxn modelId="{2BFF1D0B-8D8D-4917-A23C-14B36573F386}" type="presParOf" srcId="{20C41A77-2C08-45AD-A041-04887B8796AF}" destId="{5F8E5658-EEFA-4031-87D9-1E39A766DD8B}" srcOrd="1" destOrd="0" presId="urn:microsoft.com/office/officeart/2005/8/layout/list1"/>
    <dgm:cxn modelId="{E05C18AD-9AB7-4638-B51E-055C86D888C5}" type="presParOf" srcId="{D8765243-5804-4AC9-89D4-5440B2FB9793}" destId="{9A5372EA-2F3C-40D9-BC0A-FD4C3792CF69}" srcOrd="17" destOrd="0" presId="urn:microsoft.com/office/officeart/2005/8/layout/list1"/>
    <dgm:cxn modelId="{65F24E17-2F2C-455C-AD9D-21338DB7E5CE}" type="presParOf" srcId="{D8765243-5804-4AC9-89D4-5440B2FB9793}" destId="{4560D2C5-B9EB-4612-BDB3-BFC1A112CAAD}" srcOrd="18" destOrd="0" presId="urn:microsoft.com/office/officeart/2005/8/layout/list1"/>
    <dgm:cxn modelId="{CB3D9148-D549-470B-851F-6DB5010B5E88}" type="presParOf" srcId="{D8765243-5804-4AC9-89D4-5440B2FB9793}" destId="{36FA50DF-AD14-4058-81FE-EE7329E46264}" srcOrd="19" destOrd="0" presId="urn:microsoft.com/office/officeart/2005/8/layout/list1"/>
    <dgm:cxn modelId="{A410928C-354F-44B1-9A11-198C0C237F95}" type="presParOf" srcId="{D8765243-5804-4AC9-89D4-5440B2FB9793}" destId="{5D0A8387-5C43-47AA-AB7D-DE0DBA3F9DFA}" srcOrd="20" destOrd="0" presId="urn:microsoft.com/office/officeart/2005/8/layout/list1"/>
    <dgm:cxn modelId="{2358B006-575F-4CDC-ABAE-F9D1E230862C}" type="presParOf" srcId="{5D0A8387-5C43-47AA-AB7D-DE0DBA3F9DFA}" destId="{AD753B45-0203-4225-864E-5B6B1B328B63}" srcOrd="0" destOrd="0" presId="urn:microsoft.com/office/officeart/2005/8/layout/list1"/>
    <dgm:cxn modelId="{A673AF76-B522-4E3D-84FB-1691A746CA83}" type="presParOf" srcId="{5D0A8387-5C43-47AA-AB7D-DE0DBA3F9DFA}" destId="{F6D34D4D-0B7F-4038-A9AD-E80A34F5082E}" srcOrd="1" destOrd="0" presId="urn:microsoft.com/office/officeart/2005/8/layout/list1"/>
    <dgm:cxn modelId="{2D8639D0-DD53-4B53-8C46-423A9DD37D2F}" type="presParOf" srcId="{D8765243-5804-4AC9-89D4-5440B2FB9793}" destId="{420F4368-08A8-4C1D-A477-F2139036C38D}" srcOrd="21" destOrd="0" presId="urn:microsoft.com/office/officeart/2005/8/layout/list1"/>
    <dgm:cxn modelId="{B3D8DB68-770A-49B6-90B8-A40EC1ED98E1}" type="presParOf" srcId="{D8765243-5804-4AC9-89D4-5440B2FB9793}" destId="{DB5EAF1C-2C37-41EB-A81E-F6A841A7B725}"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DB3A051-3831-492E-BB8F-C237C8D8B2D3}"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fr-FR"/>
        </a:p>
      </dgm:t>
    </dgm:pt>
    <dgm:pt modelId="{C6C73138-D69E-4401-8F70-D389986BF68F}">
      <dgm:prSet phldrT="[Texte]"/>
      <dgm:spPr/>
      <dgm:t>
        <a:bodyPr/>
        <a:lstStyle/>
        <a:p>
          <a:r>
            <a:rPr lang="fr-FR" dirty="0"/>
            <a:t>Consultation</a:t>
          </a:r>
        </a:p>
      </dgm:t>
    </dgm:pt>
    <dgm:pt modelId="{07F4F39B-16EE-4B3D-9344-C624970A2A16}" type="parTrans" cxnId="{E7A4ABA9-1279-4316-8ED6-2A22B8FC05B9}">
      <dgm:prSet/>
      <dgm:spPr/>
      <dgm:t>
        <a:bodyPr/>
        <a:lstStyle/>
        <a:p>
          <a:endParaRPr lang="fr-FR"/>
        </a:p>
      </dgm:t>
    </dgm:pt>
    <dgm:pt modelId="{7F9DA891-AC5F-4E8A-9C0C-4000C4AAE9B8}" type="sibTrans" cxnId="{E7A4ABA9-1279-4316-8ED6-2A22B8FC05B9}">
      <dgm:prSet/>
      <dgm:spPr/>
      <dgm:t>
        <a:bodyPr/>
        <a:lstStyle/>
        <a:p>
          <a:endParaRPr lang="fr-FR"/>
        </a:p>
      </dgm:t>
    </dgm:pt>
    <dgm:pt modelId="{10A4C1D3-E8CB-4C71-969D-B493B20297AE}">
      <dgm:prSet phldrT="[Texte]"/>
      <dgm:spPr/>
      <dgm:t>
        <a:bodyPr/>
        <a:lstStyle/>
        <a:p>
          <a:r>
            <a:rPr lang="fr-FR" dirty="0"/>
            <a:t>Entretiens individuels</a:t>
          </a:r>
        </a:p>
      </dgm:t>
    </dgm:pt>
    <dgm:pt modelId="{9296A479-7789-466B-BF42-0FA9C3F08A08}" type="parTrans" cxnId="{C6F57E30-334A-4F31-BB9B-2E127CD5BC4E}">
      <dgm:prSet/>
      <dgm:spPr/>
      <dgm:t>
        <a:bodyPr/>
        <a:lstStyle/>
        <a:p>
          <a:endParaRPr lang="fr-FR"/>
        </a:p>
      </dgm:t>
    </dgm:pt>
    <dgm:pt modelId="{37B8EDC8-6207-47BD-8173-F616FB71BE61}" type="sibTrans" cxnId="{C6F57E30-334A-4F31-BB9B-2E127CD5BC4E}">
      <dgm:prSet/>
      <dgm:spPr/>
      <dgm:t>
        <a:bodyPr/>
        <a:lstStyle/>
        <a:p>
          <a:endParaRPr lang="fr-FR"/>
        </a:p>
      </dgm:t>
    </dgm:pt>
    <dgm:pt modelId="{E4A071F5-EA82-4866-83F8-7E5995615F92}">
      <dgm:prSet phldrT="[Texte]"/>
      <dgm:spPr/>
      <dgm:t>
        <a:bodyPr/>
        <a:lstStyle/>
        <a:p>
          <a:r>
            <a:rPr lang="fr-FR" dirty="0"/>
            <a:t>Observation </a:t>
          </a:r>
        </a:p>
      </dgm:t>
    </dgm:pt>
    <dgm:pt modelId="{26851FB2-7A0E-4CD9-B795-8D5BC74DD812}" type="parTrans" cxnId="{15DFD663-584E-458D-8FC3-439A066C463E}">
      <dgm:prSet/>
      <dgm:spPr/>
      <dgm:t>
        <a:bodyPr/>
        <a:lstStyle/>
        <a:p>
          <a:endParaRPr lang="fr-FR"/>
        </a:p>
      </dgm:t>
    </dgm:pt>
    <dgm:pt modelId="{3DCB8096-2FAD-49D8-87AE-CAA4AED77E50}" type="sibTrans" cxnId="{15DFD663-584E-458D-8FC3-439A066C463E}">
      <dgm:prSet/>
      <dgm:spPr/>
      <dgm:t>
        <a:bodyPr/>
        <a:lstStyle/>
        <a:p>
          <a:endParaRPr lang="fr-FR"/>
        </a:p>
      </dgm:t>
    </dgm:pt>
    <dgm:pt modelId="{813B7D86-C2FB-4A90-AA20-CFCC7EC16782}">
      <dgm:prSet phldrT="[Texte]"/>
      <dgm:spPr/>
      <dgm:t>
        <a:bodyPr/>
        <a:lstStyle/>
        <a:p>
          <a:r>
            <a:rPr lang="fr-FR" dirty="0"/>
            <a:t>Groupe de discussion </a:t>
          </a:r>
        </a:p>
      </dgm:t>
    </dgm:pt>
    <dgm:pt modelId="{0B3E8C1D-3BAD-419F-BD40-95521DC545E2}" type="parTrans" cxnId="{5B6DE6C7-06ED-4142-A1FF-2CE21C5ADC1B}">
      <dgm:prSet/>
      <dgm:spPr/>
      <dgm:t>
        <a:bodyPr/>
        <a:lstStyle/>
        <a:p>
          <a:endParaRPr lang="fr-FR"/>
        </a:p>
      </dgm:t>
    </dgm:pt>
    <dgm:pt modelId="{E9F541FE-2F8D-451C-9D67-00E2087897BD}" type="sibTrans" cxnId="{5B6DE6C7-06ED-4142-A1FF-2CE21C5ADC1B}">
      <dgm:prSet/>
      <dgm:spPr/>
      <dgm:t>
        <a:bodyPr/>
        <a:lstStyle/>
        <a:p>
          <a:endParaRPr lang="fr-FR"/>
        </a:p>
      </dgm:t>
    </dgm:pt>
    <dgm:pt modelId="{FF6FAE13-C115-428F-84CB-BA7941F6D8F6}">
      <dgm:prSet phldrT="[Texte]"/>
      <dgm:spPr/>
      <dgm:t>
        <a:bodyPr/>
        <a:lstStyle/>
        <a:p>
          <a:r>
            <a:rPr lang="fr-FR" dirty="0"/>
            <a:t>Enquête  </a:t>
          </a:r>
        </a:p>
      </dgm:t>
    </dgm:pt>
    <dgm:pt modelId="{EC427196-A748-4FE6-B7EB-8226264B2E62}" type="parTrans" cxnId="{357D970C-8641-4D23-8B15-E0BFE4C1135C}">
      <dgm:prSet/>
      <dgm:spPr/>
      <dgm:t>
        <a:bodyPr/>
        <a:lstStyle/>
        <a:p>
          <a:endParaRPr lang="fr-FR"/>
        </a:p>
      </dgm:t>
    </dgm:pt>
    <dgm:pt modelId="{A5C29DA4-CE5B-4606-B1D3-935681015FEA}" type="sibTrans" cxnId="{357D970C-8641-4D23-8B15-E0BFE4C1135C}">
      <dgm:prSet/>
      <dgm:spPr/>
      <dgm:t>
        <a:bodyPr/>
        <a:lstStyle/>
        <a:p>
          <a:endParaRPr lang="fr-FR"/>
        </a:p>
      </dgm:t>
    </dgm:pt>
    <dgm:pt modelId="{E2FBC798-C83C-47DE-821F-07A86971787C}" type="pres">
      <dgm:prSet presAssocID="{FDB3A051-3831-492E-BB8F-C237C8D8B2D3}" presName="Name0" presStyleCnt="0">
        <dgm:presLayoutVars>
          <dgm:orgChart val="1"/>
          <dgm:chPref val="1"/>
          <dgm:dir/>
          <dgm:animOne val="branch"/>
          <dgm:animLvl val="lvl"/>
          <dgm:resizeHandles/>
        </dgm:presLayoutVars>
      </dgm:prSet>
      <dgm:spPr/>
    </dgm:pt>
    <dgm:pt modelId="{E9FD1C92-3622-4D9E-9F8A-D6F7EC898398}" type="pres">
      <dgm:prSet presAssocID="{C6C73138-D69E-4401-8F70-D389986BF68F}" presName="hierRoot1" presStyleCnt="0">
        <dgm:presLayoutVars>
          <dgm:hierBranch val="init"/>
        </dgm:presLayoutVars>
      </dgm:prSet>
      <dgm:spPr/>
    </dgm:pt>
    <dgm:pt modelId="{66FEFA03-2B97-4D1A-BF69-D91E4CB2C532}" type="pres">
      <dgm:prSet presAssocID="{C6C73138-D69E-4401-8F70-D389986BF68F}" presName="rootComposite1" presStyleCnt="0"/>
      <dgm:spPr/>
    </dgm:pt>
    <dgm:pt modelId="{86C004C7-A5FA-4D7B-8D28-55C91101314A}" type="pres">
      <dgm:prSet presAssocID="{C6C73138-D69E-4401-8F70-D389986BF68F}" presName="rootText1" presStyleLbl="alignAcc1" presStyleIdx="0" presStyleCnt="0">
        <dgm:presLayoutVars>
          <dgm:chPref val="3"/>
        </dgm:presLayoutVars>
      </dgm:prSet>
      <dgm:spPr/>
    </dgm:pt>
    <dgm:pt modelId="{7B91C83E-895D-47CD-A3AA-BD10E414E93A}" type="pres">
      <dgm:prSet presAssocID="{C6C73138-D69E-4401-8F70-D389986BF68F}" presName="topArc1" presStyleLbl="parChTrans1D1" presStyleIdx="0" presStyleCnt="10"/>
      <dgm:spPr/>
    </dgm:pt>
    <dgm:pt modelId="{056C0009-F52D-4941-89FD-E2353F23385A}" type="pres">
      <dgm:prSet presAssocID="{C6C73138-D69E-4401-8F70-D389986BF68F}" presName="bottomArc1" presStyleLbl="parChTrans1D1" presStyleIdx="1" presStyleCnt="10"/>
      <dgm:spPr/>
    </dgm:pt>
    <dgm:pt modelId="{64243EF8-2AF4-427C-AE6D-66543BF1EF6C}" type="pres">
      <dgm:prSet presAssocID="{C6C73138-D69E-4401-8F70-D389986BF68F}" presName="topConnNode1" presStyleLbl="node1" presStyleIdx="0" presStyleCnt="0"/>
      <dgm:spPr/>
    </dgm:pt>
    <dgm:pt modelId="{0BE07F95-7A94-40FB-8BE6-B80DC10D0E06}" type="pres">
      <dgm:prSet presAssocID="{C6C73138-D69E-4401-8F70-D389986BF68F}" presName="hierChild2" presStyleCnt="0"/>
      <dgm:spPr/>
    </dgm:pt>
    <dgm:pt modelId="{A38D93CA-864B-425A-A3A7-27C96737F235}" type="pres">
      <dgm:prSet presAssocID="{9296A479-7789-466B-BF42-0FA9C3F08A08}" presName="Name28" presStyleLbl="parChTrans1D2" presStyleIdx="0" presStyleCnt="4"/>
      <dgm:spPr/>
    </dgm:pt>
    <dgm:pt modelId="{F84051F5-3B81-4A91-A63F-E6A5779D1119}" type="pres">
      <dgm:prSet presAssocID="{10A4C1D3-E8CB-4C71-969D-B493B20297AE}" presName="hierRoot2" presStyleCnt="0">
        <dgm:presLayoutVars>
          <dgm:hierBranch val="init"/>
        </dgm:presLayoutVars>
      </dgm:prSet>
      <dgm:spPr/>
    </dgm:pt>
    <dgm:pt modelId="{F4AB7F89-B775-4FAE-9DDA-0A62769B9574}" type="pres">
      <dgm:prSet presAssocID="{10A4C1D3-E8CB-4C71-969D-B493B20297AE}" presName="rootComposite2" presStyleCnt="0"/>
      <dgm:spPr/>
    </dgm:pt>
    <dgm:pt modelId="{5960AD13-725B-4982-ABBA-90CCD364E9BD}" type="pres">
      <dgm:prSet presAssocID="{10A4C1D3-E8CB-4C71-969D-B493B20297AE}" presName="rootText2" presStyleLbl="alignAcc1" presStyleIdx="0" presStyleCnt="0">
        <dgm:presLayoutVars>
          <dgm:chPref val="3"/>
        </dgm:presLayoutVars>
      </dgm:prSet>
      <dgm:spPr/>
    </dgm:pt>
    <dgm:pt modelId="{06E5B8E8-F42C-4E15-91C8-6F2166D589F9}" type="pres">
      <dgm:prSet presAssocID="{10A4C1D3-E8CB-4C71-969D-B493B20297AE}" presName="topArc2" presStyleLbl="parChTrans1D1" presStyleIdx="2" presStyleCnt="10"/>
      <dgm:spPr/>
    </dgm:pt>
    <dgm:pt modelId="{A5FB23C1-2952-4B9C-9253-CE1818DDD823}" type="pres">
      <dgm:prSet presAssocID="{10A4C1D3-E8CB-4C71-969D-B493B20297AE}" presName="bottomArc2" presStyleLbl="parChTrans1D1" presStyleIdx="3" presStyleCnt="10"/>
      <dgm:spPr/>
    </dgm:pt>
    <dgm:pt modelId="{EF43B17C-6338-4FA3-8E0A-573AE67636E4}" type="pres">
      <dgm:prSet presAssocID="{10A4C1D3-E8CB-4C71-969D-B493B20297AE}" presName="topConnNode2" presStyleLbl="node2" presStyleIdx="0" presStyleCnt="0"/>
      <dgm:spPr/>
    </dgm:pt>
    <dgm:pt modelId="{430882A6-BFEB-42B5-9EA5-4C7F90EFE320}" type="pres">
      <dgm:prSet presAssocID="{10A4C1D3-E8CB-4C71-969D-B493B20297AE}" presName="hierChild4" presStyleCnt="0"/>
      <dgm:spPr/>
    </dgm:pt>
    <dgm:pt modelId="{B01B7207-CBCA-4951-8204-6173CCC07447}" type="pres">
      <dgm:prSet presAssocID="{10A4C1D3-E8CB-4C71-969D-B493B20297AE}" presName="hierChild5" presStyleCnt="0"/>
      <dgm:spPr/>
    </dgm:pt>
    <dgm:pt modelId="{1EF99803-17F9-4E9B-A089-F8AFE41C2260}" type="pres">
      <dgm:prSet presAssocID="{26851FB2-7A0E-4CD9-B795-8D5BC74DD812}" presName="Name28" presStyleLbl="parChTrans1D2" presStyleIdx="1" presStyleCnt="4"/>
      <dgm:spPr/>
    </dgm:pt>
    <dgm:pt modelId="{2B787FB4-31B3-4F34-9F0B-9DC065F70E59}" type="pres">
      <dgm:prSet presAssocID="{E4A071F5-EA82-4866-83F8-7E5995615F92}" presName="hierRoot2" presStyleCnt="0">
        <dgm:presLayoutVars>
          <dgm:hierBranch val="init"/>
        </dgm:presLayoutVars>
      </dgm:prSet>
      <dgm:spPr/>
    </dgm:pt>
    <dgm:pt modelId="{051A6C7D-BB51-4E02-8046-377E1DA759E8}" type="pres">
      <dgm:prSet presAssocID="{E4A071F5-EA82-4866-83F8-7E5995615F92}" presName="rootComposite2" presStyleCnt="0"/>
      <dgm:spPr/>
    </dgm:pt>
    <dgm:pt modelId="{DB2ABDB3-9ED4-451C-81A6-8983CDE21567}" type="pres">
      <dgm:prSet presAssocID="{E4A071F5-EA82-4866-83F8-7E5995615F92}" presName="rootText2" presStyleLbl="alignAcc1" presStyleIdx="0" presStyleCnt="0">
        <dgm:presLayoutVars>
          <dgm:chPref val="3"/>
        </dgm:presLayoutVars>
      </dgm:prSet>
      <dgm:spPr/>
    </dgm:pt>
    <dgm:pt modelId="{F85F84E6-6A31-467D-90D0-AFD87DDE853D}" type="pres">
      <dgm:prSet presAssocID="{E4A071F5-EA82-4866-83F8-7E5995615F92}" presName="topArc2" presStyleLbl="parChTrans1D1" presStyleIdx="4" presStyleCnt="10"/>
      <dgm:spPr/>
    </dgm:pt>
    <dgm:pt modelId="{7F4982A6-2881-406D-98A2-E518F9A4E9F6}" type="pres">
      <dgm:prSet presAssocID="{E4A071F5-EA82-4866-83F8-7E5995615F92}" presName="bottomArc2" presStyleLbl="parChTrans1D1" presStyleIdx="5" presStyleCnt="10"/>
      <dgm:spPr/>
    </dgm:pt>
    <dgm:pt modelId="{6CE97306-314B-4A8F-82F3-25864F06A1F9}" type="pres">
      <dgm:prSet presAssocID="{E4A071F5-EA82-4866-83F8-7E5995615F92}" presName="topConnNode2" presStyleLbl="node2" presStyleIdx="0" presStyleCnt="0"/>
      <dgm:spPr/>
    </dgm:pt>
    <dgm:pt modelId="{DEBEC11F-5E44-4575-ABA2-312ADDB7F76D}" type="pres">
      <dgm:prSet presAssocID="{E4A071F5-EA82-4866-83F8-7E5995615F92}" presName="hierChild4" presStyleCnt="0"/>
      <dgm:spPr/>
    </dgm:pt>
    <dgm:pt modelId="{E270025D-B5F5-4B27-8E03-007835793564}" type="pres">
      <dgm:prSet presAssocID="{E4A071F5-EA82-4866-83F8-7E5995615F92}" presName="hierChild5" presStyleCnt="0"/>
      <dgm:spPr/>
    </dgm:pt>
    <dgm:pt modelId="{EE9C1265-D3E9-4F7B-B1CF-6A25421874FA}" type="pres">
      <dgm:prSet presAssocID="{0B3E8C1D-3BAD-419F-BD40-95521DC545E2}" presName="Name28" presStyleLbl="parChTrans1D2" presStyleIdx="2" presStyleCnt="4"/>
      <dgm:spPr/>
    </dgm:pt>
    <dgm:pt modelId="{18263FA2-36EE-4041-BF23-630C99BE9000}" type="pres">
      <dgm:prSet presAssocID="{813B7D86-C2FB-4A90-AA20-CFCC7EC16782}" presName="hierRoot2" presStyleCnt="0">
        <dgm:presLayoutVars>
          <dgm:hierBranch val="init"/>
        </dgm:presLayoutVars>
      </dgm:prSet>
      <dgm:spPr/>
    </dgm:pt>
    <dgm:pt modelId="{F1CA318A-DC7B-415C-A390-A353C66CD03D}" type="pres">
      <dgm:prSet presAssocID="{813B7D86-C2FB-4A90-AA20-CFCC7EC16782}" presName="rootComposite2" presStyleCnt="0"/>
      <dgm:spPr/>
    </dgm:pt>
    <dgm:pt modelId="{C34A5293-7996-4C1E-9997-6EE06BCDC808}" type="pres">
      <dgm:prSet presAssocID="{813B7D86-C2FB-4A90-AA20-CFCC7EC16782}" presName="rootText2" presStyleLbl="alignAcc1" presStyleIdx="0" presStyleCnt="0">
        <dgm:presLayoutVars>
          <dgm:chPref val="3"/>
        </dgm:presLayoutVars>
      </dgm:prSet>
      <dgm:spPr/>
    </dgm:pt>
    <dgm:pt modelId="{A9191CB7-4072-4D19-954D-E36D2D960D63}" type="pres">
      <dgm:prSet presAssocID="{813B7D86-C2FB-4A90-AA20-CFCC7EC16782}" presName="topArc2" presStyleLbl="parChTrans1D1" presStyleIdx="6" presStyleCnt="10"/>
      <dgm:spPr/>
    </dgm:pt>
    <dgm:pt modelId="{2C9E99AF-A492-4A6B-8377-62911CBB0B96}" type="pres">
      <dgm:prSet presAssocID="{813B7D86-C2FB-4A90-AA20-CFCC7EC16782}" presName="bottomArc2" presStyleLbl="parChTrans1D1" presStyleIdx="7" presStyleCnt="10"/>
      <dgm:spPr/>
    </dgm:pt>
    <dgm:pt modelId="{F32EA96F-8D0F-4CC7-9441-26A7F6EDC8FE}" type="pres">
      <dgm:prSet presAssocID="{813B7D86-C2FB-4A90-AA20-CFCC7EC16782}" presName="topConnNode2" presStyleLbl="node2" presStyleIdx="0" presStyleCnt="0"/>
      <dgm:spPr/>
    </dgm:pt>
    <dgm:pt modelId="{AE5F7196-AA11-4860-953E-2CB312D87ACD}" type="pres">
      <dgm:prSet presAssocID="{813B7D86-C2FB-4A90-AA20-CFCC7EC16782}" presName="hierChild4" presStyleCnt="0"/>
      <dgm:spPr/>
    </dgm:pt>
    <dgm:pt modelId="{D860ABDB-8F3E-46FE-808E-E0A19F4F966F}" type="pres">
      <dgm:prSet presAssocID="{813B7D86-C2FB-4A90-AA20-CFCC7EC16782}" presName="hierChild5" presStyleCnt="0"/>
      <dgm:spPr/>
    </dgm:pt>
    <dgm:pt modelId="{0A007840-6B00-4394-A64A-C5B280200B45}" type="pres">
      <dgm:prSet presAssocID="{EC427196-A748-4FE6-B7EB-8226264B2E62}" presName="Name28" presStyleLbl="parChTrans1D2" presStyleIdx="3" presStyleCnt="4"/>
      <dgm:spPr/>
    </dgm:pt>
    <dgm:pt modelId="{17600764-3170-4D38-8D06-36799EC9841E}" type="pres">
      <dgm:prSet presAssocID="{FF6FAE13-C115-428F-84CB-BA7941F6D8F6}" presName="hierRoot2" presStyleCnt="0">
        <dgm:presLayoutVars>
          <dgm:hierBranch val="init"/>
        </dgm:presLayoutVars>
      </dgm:prSet>
      <dgm:spPr/>
    </dgm:pt>
    <dgm:pt modelId="{B482A965-83EB-4683-BFBB-7EE3C838837E}" type="pres">
      <dgm:prSet presAssocID="{FF6FAE13-C115-428F-84CB-BA7941F6D8F6}" presName="rootComposite2" presStyleCnt="0"/>
      <dgm:spPr/>
    </dgm:pt>
    <dgm:pt modelId="{E7E54083-8004-4C5A-BCA1-41AE35D87BEE}" type="pres">
      <dgm:prSet presAssocID="{FF6FAE13-C115-428F-84CB-BA7941F6D8F6}" presName="rootText2" presStyleLbl="alignAcc1" presStyleIdx="0" presStyleCnt="0">
        <dgm:presLayoutVars>
          <dgm:chPref val="3"/>
        </dgm:presLayoutVars>
      </dgm:prSet>
      <dgm:spPr/>
    </dgm:pt>
    <dgm:pt modelId="{FCBC6F1F-F522-4099-9C60-449C9587C48A}" type="pres">
      <dgm:prSet presAssocID="{FF6FAE13-C115-428F-84CB-BA7941F6D8F6}" presName="topArc2" presStyleLbl="parChTrans1D1" presStyleIdx="8" presStyleCnt="10"/>
      <dgm:spPr/>
    </dgm:pt>
    <dgm:pt modelId="{E117D5E3-896A-4669-A941-81942D47641A}" type="pres">
      <dgm:prSet presAssocID="{FF6FAE13-C115-428F-84CB-BA7941F6D8F6}" presName="bottomArc2" presStyleLbl="parChTrans1D1" presStyleIdx="9" presStyleCnt="10"/>
      <dgm:spPr/>
    </dgm:pt>
    <dgm:pt modelId="{95C0966B-9511-42E9-9892-C99C4B4F3874}" type="pres">
      <dgm:prSet presAssocID="{FF6FAE13-C115-428F-84CB-BA7941F6D8F6}" presName="topConnNode2" presStyleLbl="node2" presStyleIdx="0" presStyleCnt="0"/>
      <dgm:spPr/>
    </dgm:pt>
    <dgm:pt modelId="{A8B9E0E7-EC87-4980-B976-38846866F8CB}" type="pres">
      <dgm:prSet presAssocID="{FF6FAE13-C115-428F-84CB-BA7941F6D8F6}" presName="hierChild4" presStyleCnt="0"/>
      <dgm:spPr/>
    </dgm:pt>
    <dgm:pt modelId="{16A32FD7-6354-4BE9-A96B-19FB4A739A4D}" type="pres">
      <dgm:prSet presAssocID="{FF6FAE13-C115-428F-84CB-BA7941F6D8F6}" presName="hierChild5" presStyleCnt="0"/>
      <dgm:spPr/>
    </dgm:pt>
    <dgm:pt modelId="{1DABB206-072A-4296-8B85-BC269C0848BF}" type="pres">
      <dgm:prSet presAssocID="{C6C73138-D69E-4401-8F70-D389986BF68F}" presName="hierChild3" presStyleCnt="0"/>
      <dgm:spPr/>
    </dgm:pt>
  </dgm:ptLst>
  <dgm:cxnLst>
    <dgm:cxn modelId="{6DC03D00-2ED1-4CDD-9497-96743F3C13BC}" type="presOf" srcId="{EC427196-A748-4FE6-B7EB-8226264B2E62}" destId="{0A007840-6B00-4394-A64A-C5B280200B45}" srcOrd="0" destOrd="0" presId="urn:microsoft.com/office/officeart/2008/layout/HalfCircleOrganizationChart"/>
    <dgm:cxn modelId="{357D970C-8641-4D23-8B15-E0BFE4C1135C}" srcId="{C6C73138-D69E-4401-8F70-D389986BF68F}" destId="{FF6FAE13-C115-428F-84CB-BA7941F6D8F6}" srcOrd="3" destOrd="0" parTransId="{EC427196-A748-4FE6-B7EB-8226264B2E62}" sibTransId="{A5C29DA4-CE5B-4606-B1D3-935681015FEA}"/>
    <dgm:cxn modelId="{32F61811-9B17-42CA-9F69-FB5ED42CFA41}" type="presOf" srcId="{C6C73138-D69E-4401-8F70-D389986BF68F}" destId="{64243EF8-2AF4-427C-AE6D-66543BF1EF6C}" srcOrd="1" destOrd="0" presId="urn:microsoft.com/office/officeart/2008/layout/HalfCircleOrganizationChart"/>
    <dgm:cxn modelId="{6794A117-0ABD-4F4B-B42C-4BA0CB91A560}" type="presOf" srcId="{C6C73138-D69E-4401-8F70-D389986BF68F}" destId="{86C004C7-A5FA-4D7B-8D28-55C91101314A}" srcOrd="0" destOrd="0" presId="urn:microsoft.com/office/officeart/2008/layout/HalfCircleOrganizationChart"/>
    <dgm:cxn modelId="{928B252E-35BF-4A05-9266-867D76B59B2F}" type="presOf" srcId="{10A4C1D3-E8CB-4C71-969D-B493B20297AE}" destId="{5960AD13-725B-4982-ABBA-90CCD364E9BD}" srcOrd="0" destOrd="0" presId="urn:microsoft.com/office/officeart/2008/layout/HalfCircleOrganizationChart"/>
    <dgm:cxn modelId="{C6F57E30-334A-4F31-BB9B-2E127CD5BC4E}" srcId="{C6C73138-D69E-4401-8F70-D389986BF68F}" destId="{10A4C1D3-E8CB-4C71-969D-B493B20297AE}" srcOrd="0" destOrd="0" parTransId="{9296A479-7789-466B-BF42-0FA9C3F08A08}" sibTransId="{37B8EDC8-6207-47BD-8173-F616FB71BE61}"/>
    <dgm:cxn modelId="{A1F86343-8C99-4C31-A4D6-CA7523DDCAD1}" type="presOf" srcId="{0B3E8C1D-3BAD-419F-BD40-95521DC545E2}" destId="{EE9C1265-D3E9-4F7B-B1CF-6A25421874FA}" srcOrd="0" destOrd="0" presId="urn:microsoft.com/office/officeart/2008/layout/HalfCircleOrganizationChart"/>
    <dgm:cxn modelId="{15DFD663-584E-458D-8FC3-439A066C463E}" srcId="{C6C73138-D69E-4401-8F70-D389986BF68F}" destId="{E4A071F5-EA82-4866-83F8-7E5995615F92}" srcOrd="1" destOrd="0" parTransId="{26851FB2-7A0E-4CD9-B795-8D5BC74DD812}" sibTransId="{3DCB8096-2FAD-49D8-87AE-CAA4AED77E50}"/>
    <dgm:cxn modelId="{FD3F6990-73E9-4E91-B78E-72D31B47040A}" type="presOf" srcId="{813B7D86-C2FB-4A90-AA20-CFCC7EC16782}" destId="{F32EA96F-8D0F-4CC7-9441-26A7F6EDC8FE}" srcOrd="1" destOrd="0" presId="urn:microsoft.com/office/officeart/2008/layout/HalfCircleOrganizationChart"/>
    <dgm:cxn modelId="{80654596-FBD8-4635-B1F3-19A048B69EAC}" type="presOf" srcId="{E4A071F5-EA82-4866-83F8-7E5995615F92}" destId="{DB2ABDB3-9ED4-451C-81A6-8983CDE21567}" srcOrd="0" destOrd="0" presId="urn:microsoft.com/office/officeart/2008/layout/HalfCircleOrganizationChart"/>
    <dgm:cxn modelId="{8A6C1D97-1A85-4B88-B35A-BD95B5F5A0EA}" type="presOf" srcId="{26851FB2-7A0E-4CD9-B795-8D5BC74DD812}" destId="{1EF99803-17F9-4E9B-A089-F8AFE41C2260}" srcOrd="0" destOrd="0" presId="urn:microsoft.com/office/officeart/2008/layout/HalfCircleOrganizationChart"/>
    <dgm:cxn modelId="{E7A4ABA9-1279-4316-8ED6-2A22B8FC05B9}" srcId="{FDB3A051-3831-492E-BB8F-C237C8D8B2D3}" destId="{C6C73138-D69E-4401-8F70-D389986BF68F}" srcOrd="0" destOrd="0" parTransId="{07F4F39B-16EE-4B3D-9344-C624970A2A16}" sibTransId="{7F9DA891-AC5F-4E8A-9C0C-4000C4AAE9B8}"/>
    <dgm:cxn modelId="{C0D900B0-5A0B-460A-A054-CFBB60D33E47}" type="presOf" srcId="{FDB3A051-3831-492E-BB8F-C237C8D8B2D3}" destId="{E2FBC798-C83C-47DE-821F-07A86971787C}" srcOrd="0" destOrd="0" presId="urn:microsoft.com/office/officeart/2008/layout/HalfCircleOrganizationChart"/>
    <dgm:cxn modelId="{81462CBF-75FC-4669-A945-2F3C22A7FA18}" type="presOf" srcId="{E4A071F5-EA82-4866-83F8-7E5995615F92}" destId="{6CE97306-314B-4A8F-82F3-25864F06A1F9}" srcOrd="1" destOrd="0" presId="urn:microsoft.com/office/officeart/2008/layout/HalfCircleOrganizationChart"/>
    <dgm:cxn modelId="{5B6DE6C7-06ED-4142-A1FF-2CE21C5ADC1B}" srcId="{C6C73138-D69E-4401-8F70-D389986BF68F}" destId="{813B7D86-C2FB-4A90-AA20-CFCC7EC16782}" srcOrd="2" destOrd="0" parTransId="{0B3E8C1D-3BAD-419F-BD40-95521DC545E2}" sibTransId="{E9F541FE-2F8D-451C-9D67-00E2087897BD}"/>
    <dgm:cxn modelId="{708391D1-80C4-4495-A74E-0E406AA9B7AA}" type="presOf" srcId="{FF6FAE13-C115-428F-84CB-BA7941F6D8F6}" destId="{E7E54083-8004-4C5A-BCA1-41AE35D87BEE}" srcOrd="0" destOrd="0" presId="urn:microsoft.com/office/officeart/2008/layout/HalfCircleOrganizationChart"/>
    <dgm:cxn modelId="{4168DDD1-1A3E-44B8-A573-766E4C33095C}" type="presOf" srcId="{9296A479-7789-466B-BF42-0FA9C3F08A08}" destId="{A38D93CA-864B-425A-A3A7-27C96737F235}" srcOrd="0" destOrd="0" presId="urn:microsoft.com/office/officeart/2008/layout/HalfCircleOrganizationChart"/>
    <dgm:cxn modelId="{7DF334DE-49A8-42A8-A575-D571E0E5D075}" type="presOf" srcId="{10A4C1D3-E8CB-4C71-969D-B493B20297AE}" destId="{EF43B17C-6338-4FA3-8E0A-573AE67636E4}" srcOrd="1" destOrd="0" presId="urn:microsoft.com/office/officeart/2008/layout/HalfCircleOrganizationChart"/>
    <dgm:cxn modelId="{30BC84EE-E551-4F01-8269-BD2BB970A6B5}" type="presOf" srcId="{FF6FAE13-C115-428F-84CB-BA7941F6D8F6}" destId="{95C0966B-9511-42E9-9892-C99C4B4F3874}" srcOrd="1" destOrd="0" presId="urn:microsoft.com/office/officeart/2008/layout/HalfCircleOrganizationChart"/>
    <dgm:cxn modelId="{1F96A5F0-6864-4C4D-B10A-9CA881704CA4}" type="presOf" srcId="{813B7D86-C2FB-4A90-AA20-CFCC7EC16782}" destId="{C34A5293-7996-4C1E-9997-6EE06BCDC808}" srcOrd="0" destOrd="0" presId="urn:microsoft.com/office/officeart/2008/layout/HalfCircleOrganizationChart"/>
    <dgm:cxn modelId="{C4F0624A-CF76-4457-A8E7-78DD57BBBBB8}" type="presParOf" srcId="{E2FBC798-C83C-47DE-821F-07A86971787C}" destId="{E9FD1C92-3622-4D9E-9F8A-D6F7EC898398}" srcOrd="0" destOrd="0" presId="urn:microsoft.com/office/officeart/2008/layout/HalfCircleOrganizationChart"/>
    <dgm:cxn modelId="{94C07099-9261-4860-BCD4-F3F203E64C08}" type="presParOf" srcId="{E9FD1C92-3622-4D9E-9F8A-D6F7EC898398}" destId="{66FEFA03-2B97-4D1A-BF69-D91E4CB2C532}" srcOrd="0" destOrd="0" presId="urn:microsoft.com/office/officeart/2008/layout/HalfCircleOrganizationChart"/>
    <dgm:cxn modelId="{57BC64FC-64F2-41AD-8867-1C4D980E7508}" type="presParOf" srcId="{66FEFA03-2B97-4D1A-BF69-D91E4CB2C532}" destId="{86C004C7-A5FA-4D7B-8D28-55C91101314A}" srcOrd="0" destOrd="0" presId="urn:microsoft.com/office/officeart/2008/layout/HalfCircleOrganizationChart"/>
    <dgm:cxn modelId="{AD7D24AA-FC18-4EE8-80C6-0F87E3C9ED89}" type="presParOf" srcId="{66FEFA03-2B97-4D1A-BF69-D91E4CB2C532}" destId="{7B91C83E-895D-47CD-A3AA-BD10E414E93A}" srcOrd="1" destOrd="0" presId="urn:microsoft.com/office/officeart/2008/layout/HalfCircleOrganizationChart"/>
    <dgm:cxn modelId="{B835C5C2-BD86-441B-9557-2C0A24107C0F}" type="presParOf" srcId="{66FEFA03-2B97-4D1A-BF69-D91E4CB2C532}" destId="{056C0009-F52D-4941-89FD-E2353F23385A}" srcOrd="2" destOrd="0" presId="urn:microsoft.com/office/officeart/2008/layout/HalfCircleOrganizationChart"/>
    <dgm:cxn modelId="{D17F8D58-4238-4CB4-A84C-5E8FF2CC34FB}" type="presParOf" srcId="{66FEFA03-2B97-4D1A-BF69-D91E4CB2C532}" destId="{64243EF8-2AF4-427C-AE6D-66543BF1EF6C}" srcOrd="3" destOrd="0" presId="urn:microsoft.com/office/officeart/2008/layout/HalfCircleOrganizationChart"/>
    <dgm:cxn modelId="{02901829-F0D0-4C9F-B908-C7F57FED573C}" type="presParOf" srcId="{E9FD1C92-3622-4D9E-9F8A-D6F7EC898398}" destId="{0BE07F95-7A94-40FB-8BE6-B80DC10D0E06}" srcOrd="1" destOrd="0" presId="urn:microsoft.com/office/officeart/2008/layout/HalfCircleOrganizationChart"/>
    <dgm:cxn modelId="{AE6153CF-AF0B-4039-91CA-79AB5D08D1D0}" type="presParOf" srcId="{0BE07F95-7A94-40FB-8BE6-B80DC10D0E06}" destId="{A38D93CA-864B-425A-A3A7-27C96737F235}" srcOrd="0" destOrd="0" presId="urn:microsoft.com/office/officeart/2008/layout/HalfCircleOrganizationChart"/>
    <dgm:cxn modelId="{3D140F73-DCE7-4D45-B32C-597A0D3D73CA}" type="presParOf" srcId="{0BE07F95-7A94-40FB-8BE6-B80DC10D0E06}" destId="{F84051F5-3B81-4A91-A63F-E6A5779D1119}" srcOrd="1" destOrd="0" presId="urn:microsoft.com/office/officeart/2008/layout/HalfCircleOrganizationChart"/>
    <dgm:cxn modelId="{1D3A54CF-899A-46D1-83CD-C10B0E6DAE0C}" type="presParOf" srcId="{F84051F5-3B81-4A91-A63F-E6A5779D1119}" destId="{F4AB7F89-B775-4FAE-9DDA-0A62769B9574}" srcOrd="0" destOrd="0" presId="urn:microsoft.com/office/officeart/2008/layout/HalfCircleOrganizationChart"/>
    <dgm:cxn modelId="{1CE24531-1CA0-460E-970F-1415310D4382}" type="presParOf" srcId="{F4AB7F89-B775-4FAE-9DDA-0A62769B9574}" destId="{5960AD13-725B-4982-ABBA-90CCD364E9BD}" srcOrd="0" destOrd="0" presId="urn:microsoft.com/office/officeart/2008/layout/HalfCircleOrganizationChart"/>
    <dgm:cxn modelId="{6C9680D4-9A62-466F-83F7-7A4045A8463F}" type="presParOf" srcId="{F4AB7F89-B775-4FAE-9DDA-0A62769B9574}" destId="{06E5B8E8-F42C-4E15-91C8-6F2166D589F9}" srcOrd="1" destOrd="0" presId="urn:microsoft.com/office/officeart/2008/layout/HalfCircleOrganizationChart"/>
    <dgm:cxn modelId="{ABB4B386-A823-4712-BB45-30FAE66A7150}" type="presParOf" srcId="{F4AB7F89-B775-4FAE-9DDA-0A62769B9574}" destId="{A5FB23C1-2952-4B9C-9253-CE1818DDD823}" srcOrd="2" destOrd="0" presId="urn:microsoft.com/office/officeart/2008/layout/HalfCircleOrganizationChart"/>
    <dgm:cxn modelId="{A26DC877-8273-448A-B952-746ED681E0F2}" type="presParOf" srcId="{F4AB7F89-B775-4FAE-9DDA-0A62769B9574}" destId="{EF43B17C-6338-4FA3-8E0A-573AE67636E4}" srcOrd="3" destOrd="0" presId="urn:microsoft.com/office/officeart/2008/layout/HalfCircleOrganizationChart"/>
    <dgm:cxn modelId="{F36FD5F4-FD98-48AC-AF78-F04651F182AC}" type="presParOf" srcId="{F84051F5-3B81-4A91-A63F-E6A5779D1119}" destId="{430882A6-BFEB-42B5-9EA5-4C7F90EFE320}" srcOrd="1" destOrd="0" presId="urn:microsoft.com/office/officeart/2008/layout/HalfCircleOrganizationChart"/>
    <dgm:cxn modelId="{A7C505CE-340E-4520-B2B8-ABC42DA3BD4E}" type="presParOf" srcId="{F84051F5-3B81-4A91-A63F-E6A5779D1119}" destId="{B01B7207-CBCA-4951-8204-6173CCC07447}" srcOrd="2" destOrd="0" presId="urn:microsoft.com/office/officeart/2008/layout/HalfCircleOrganizationChart"/>
    <dgm:cxn modelId="{922DBAD0-B27D-4314-90A1-14984DB9E15B}" type="presParOf" srcId="{0BE07F95-7A94-40FB-8BE6-B80DC10D0E06}" destId="{1EF99803-17F9-4E9B-A089-F8AFE41C2260}" srcOrd="2" destOrd="0" presId="urn:microsoft.com/office/officeart/2008/layout/HalfCircleOrganizationChart"/>
    <dgm:cxn modelId="{DE899C7D-4664-4CAE-89BD-8E49CADD6130}" type="presParOf" srcId="{0BE07F95-7A94-40FB-8BE6-B80DC10D0E06}" destId="{2B787FB4-31B3-4F34-9F0B-9DC065F70E59}" srcOrd="3" destOrd="0" presId="urn:microsoft.com/office/officeart/2008/layout/HalfCircleOrganizationChart"/>
    <dgm:cxn modelId="{DF722AB7-9052-4EA2-A339-146E0CC6B0D3}" type="presParOf" srcId="{2B787FB4-31B3-4F34-9F0B-9DC065F70E59}" destId="{051A6C7D-BB51-4E02-8046-377E1DA759E8}" srcOrd="0" destOrd="0" presId="urn:microsoft.com/office/officeart/2008/layout/HalfCircleOrganizationChart"/>
    <dgm:cxn modelId="{05641008-1350-4D43-8664-A86F45EC3A1C}" type="presParOf" srcId="{051A6C7D-BB51-4E02-8046-377E1DA759E8}" destId="{DB2ABDB3-9ED4-451C-81A6-8983CDE21567}" srcOrd="0" destOrd="0" presId="urn:microsoft.com/office/officeart/2008/layout/HalfCircleOrganizationChart"/>
    <dgm:cxn modelId="{0881DCE2-F7D5-41FF-A0DD-6D9BB478A0FB}" type="presParOf" srcId="{051A6C7D-BB51-4E02-8046-377E1DA759E8}" destId="{F85F84E6-6A31-467D-90D0-AFD87DDE853D}" srcOrd="1" destOrd="0" presId="urn:microsoft.com/office/officeart/2008/layout/HalfCircleOrganizationChart"/>
    <dgm:cxn modelId="{C23A7F34-92F8-49EE-B2AF-2DB4860AC5D8}" type="presParOf" srcId="{051A6C7D-BB51-4E02-8046-377E1DA759E8}" destId="{7F4982A6-2881-406D-98A2-E518F9A4E9F6}" srcOrd="2" destOrd="0" presId="urn:microsoft.com/office/officeart/2008/layout/HalfCircleOrganizationChart"/>
    <dgm:cxn modelId="{422A4862-3C6F-4FEC-B39B-D64BB6B986B7}" type="presParOf" srcId="{051A6C7D-BB51-4E02-8046-377E1DA759E8}" destId="{6CE97306-314B-4A8F-82F3-25864F06A1F9}" srcOrd="3" destOrd="0" presId="urn:microsoft.com/office/officeart/2008/layout/HalfCircleOrganizationChart"/>
    <dgm:cxn modelId="{6E090005-FF43-4367-A942-A35814274087}" type="presParOf" srcId="{2B787FB4-31B3-4F34-9F0B-9DC065F70E59}" destId="{DEBEC11F-5E44-4575-ABA2-312ADDB7F76D}" srcOrd="1" destOrd="0" presId="urn:microsoft.com/office/officeart/2008/layout/HalfCircleOrganizationChart"/>
    <dgm:cxn modelId="{43C259CB-ECDA-486E-A04F-2EB32A0A0D08}" type="presParOf" srcId="{2B787FB4-31B3-4F34-9F0B-9DC065F70E59}" destId="{E270025D-B5F5-4B27-8E03-007835793564}" srcOrd="2" destOrd="0" presId="urn:microsoft.com/office/officeart/2008/layout/HalfCircleOrganizationChart"/>
    <dgm:cxn modelId="{9906DB6D-71BA-4C57-967E-26AD71B9BA0B}" type="presParOf" srcId="{0BE07F95-7A94-40FB-8BE6-B80DC10D0E06}" destId="{EE9C1265-D3E9-4F7B-B1CF-6A25421874FA}" srcOrd="4" destOrd="0" presId="urn:microsoft.com/office/officeart/2008/layout/HalfCircleOrganizationChart"/>
    <dgm:cxn modelId="{4025EC20-739A-47A3-ACF8-8AA1519419B4}" type="presParOf" srcId="{0BE07F95-7A94-40FB-8BE6-B80DC10D0E06}" destId="{18263FA2-36EE-4041-BF23-630C99BE9000}" srcOrd="5" destOrd="0" presId="urn:microsoft.com/office/officeart/2008/layout/HalfCircleOrganizationChart"/>
    <dgm:cxn modelId="{737FEB26-016C-4B5F-8D47-06C4DCF5EBE4}" type="presParOf" srcId="{18263FA2-36EE-4041-BF23-630C99BE9000}" destId="{F1CA318A-DC7B-415C-A390-A353C66CD03D}" srcOrd="0" destOrd="0" presId="urn:microsoft.com/office/officeart/2008/layout/HalfCircleOrganizationChart"/>
    <dgm:cxn modelId="{61E51682-5308-4995-B6CC-5F63A6D281A7}" type="presParOf" srcId="{F1CA318A-DC7B-415C-A390-A353C66CD03D}" destId="{C34A5293-7996-4C1E-9997-6EE06BCDC808}" srcOrd="0" destOrd="0" presId="urn:microsoft.com/office/officeart/2008/layout/HalfCircleOrganizationChart"/>
    <dgm:cxn modelId="{1B5E93AA-8033-4018-A9B3-81507D792DDF}" type="presParOf" srcId="{F1CA318A-DC7B-415C-A390-A353C66CD03D}" destId="{A9191CB7-4072-4D19-954D-E36D2D960D63}" srcOrd="1" destOrd="0" presId="urn:microsoft.com/office/officeart/2008/layout/HalfCircleOrganizationChart"/>
    <dgm:cxn modelId="{FAF454ED-1842-4243-957A-2B1C596866A9}" type="presParOf" srcId="{F1CA318A-DC7B-415C-A390-A353C66CD03D}" destId="{2C9E99AF-A492-4A6B-8377-62911CBB0B96}" srcOrd="2" destOrd="0" presId="urn:microsoft.com/office/officeart/2008/layout/HalfCircleOrganizationChart"/>
    <dgm:cxn modelId="{6BCCA8C0-A2B6-410A-93E1-675893A93F9D}" type="presParOf" srcId="{F1CA318A-DC7B-415C-A390-A353C66CD03D}" destId="{F32EA96F-8D0F-4CC7-9441-26A7F6EDC8FE}" srcOrd="3" destOrd="0" presId="urn:microsoft.com/office/officeart/2008/layout/HalfCircleOrganizationChart"/>
    <dgm:cxn modelId="{F2EC7C9C-39CE-4037-BFE6-93AF6FAE58A0}" type="presParOf" srcId="{18263FA2-36EE-4041-BF23-630C99BE9000}" destId="{AE5F7196-AA11-4860-953E-2CB312D87ACD}" srcOrd="1" destOrd="0" presId="urn:microsoft.com/office/officeart/2008/layout/HalfCircleOrganizationChart"/>
    <dgm:cxn modelId="{E035ADDD-EBCB-4B89-B34B-F86A3C711D9A}" type="presParOf" srcId="{18263FA2-36EE-4041-BF23-630C99BE9000}" destId="{D860ABDB-8F3E-46FE-808E-E0A19F4F966F}" srcOrd="2" destOrd="0" presId="urn:microsoft.com/office/officeart/2008/layout/HalfCircleOrganizationChart"/>
    <dgm:cxn modelId="{1154F20D-DE6D-4BD1-B6EF-C0F199162A35}" type="presParOf" srcId="{0BE07F95-7A94-40FB-8BE6-B80DC10D0E06}" destId="{0A007840-6B00-4394-A64A-C5B280200B45}" srcOrd="6" destOrd="0" presId="urn:microsoft.com/office/officeart/2008/layout/HalfCircleOrganizationChart"/>
    <dgm:cxn modelId="{BFA26824-3E1B-491D-A101-E9CF41C24CCB}" type="presParOf" srcId="{0BE07F95-7A94-40FB-8BE6-B80DC10D0E06}" destId="{17600764-3170-4D38-8D06-36799EC9841E}" srcOrd="7" destOrd="0" presId="urn:microsoft.com/office/officeart/2008/layout/HalfCircleOrganizationChart"/>
    <dgm:cxn modelId="{4870DE5B-7919-4778-A995-EC34987C9032}" type="presParOf" srcId="{17600764-3170-4D38-8D06-36799EC9841E}" destId="{B482A965-83EB-4683-BFBB-7EE3C838837E}" srcOrd="0" destOrd="0" presId="urn:microsoft.com/office/officeart/2008/layout/HalfCircleOrganizationChart"/>
    <dgm:cxn modelId="{5EF2A56E-A1C2-4F76-8A78-50B85BE70C8D}" type="presParOf" srcId="{B482A965-83EB-4683-BFBB-7EE3C838837E}" destId="{E7E54083-8004-4C5A-BCA1-41AE35D87BEE}" srcOrd="0" destOrd="0" presId="urn:microsoft.com/office/officeart/2008/layout/HalfCircleOrganizationChart"/>
    <dgm:cxn modelId="{9E4EB08D-A5EF-4C44-BB76-74B1D9234DBF}" type="presParOf" srcId="{B482A965-83EB-4683-BFBB-7EE3C838837E}" destId="{FCBC6F1F-F522-4099-9C60-449C9587C48A}" srcOrd="1" destOrd="0" presId="urn:microsoft.com/office/officeart/2008/layout/HalfCircleOrganizationChart"/>
    <dgm:cxn modelId="{6AA8C7E9-43DB-4781-A371-B0BF090E6252}" type="presParOf" srcId="{B482A965-83EB-4683-BFBB-7EE3C838837E}" destId="{E117D5E3-896A-4669-A941-81942D47641A}" srcOrd="2" destOrd="0" presId="urn:microsoft.com/office/officeart/2008/layout/HalfCircleOrganizationChart"/>
    <dgm:cxn modelId="{A3D5918E-3E40-48C7-B114-24A709FD10D9}" type="presParOf" srcId="{B482A965-83EB-4683-BFBB-7EE3C838837E}" destId="{95C0966B-9511-42E9-9892-C99C4B4F3874}" srcOrd="3" destOrd="0" presId="urn:microsoft.com/office/officeart/2008/layout/HalfCircleOrganizationChart"/>
    <dgm:cxn modelId="{594D7CDD-4DC2-47E0-AB9A-EE2F3278283F}" type="presParOf" srcId="{17600764-3170-4D38-8D06-36799EC9841E}" destId="{A8B9E0E7-EC87-4980-B976-38846866F8CB}" srcOrd="1" destOrd="0" presId="urn:microsoft.com/office/officeart/2008/layout/HalfCircleOrganizationChart"/>
    <dgm:cxn modelId="{35512A2A-E71E-4D27-80A9-2783775D826F}" type="presParOf" srcId="{17600764-3170-4D38-8D06-36799EC9841E}" destId="{16A32FD7-6354-4BE9-A96B-19FB4A739A4D}" srcOrd="2" destOrd="0" presId="urn:microsoft.com/office/officeart/2008/layout/HalfCircleOrganizationChart"/>
    <dgm:cxn modelId="{63F52CE1-23B3-4814-82DB-2F1DDD829F31}" type="presParOf" srcId="{E9FD1C92-3622-4D9E-9F8A-D6F7EC898398}" destId="{1DABB206-072A-4296-8B85-BC269C0848BF}"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3441699-702A-4D26-87FD-D409142AE3F2}" type="doc">
      <dgm:prSet loTypeId="urn:microsoft.com/office/officeart/2005/8/layout/pyramid2" loCatId="list" qsTypeId="urn:microsoft.com/office/officeart/2005/8/quickstyle/simple1" qsCatId="simple" csTypeId="urn:microsoft.com/office/officeart/2005/8/colors/accent1_2" csCatId="accent1" phldr="1"/>
      <dgm:spPr/>
    </dgm:pt>
    <dgm:pt modelId="{4E2D5E14-FBEE-4523-AA35-008CC917988A}">
      <dgm:prSet phldrT="[Texte]"/>
      <dgm:spPr/>
      <dgm:t>
        <a:bodyPr/>
        <a:lstStyle/>
        <a:p>
          <a:r>
            <a:rPr lang="fr-FR" dirty="0"/>
            <a:t>Technopôles </a:t>
          </a:r>
        </a:p>
      </dgm:t>
    </dgm:pt>
    <dgm:pt modelId="{5AA4C6C9-31C4-4235-96C5-3BFE45A6CC69}" type="parTrans" cxnId="{8156FA70-58B2-4EBA-8668-E24D9C883CD1}">
      <dgm:prSet/>
      <dgm:spPr/>
      <dgm:t>
        <a:bodyPr/>
        <a:lstStyle/>
        <a:p>
          <a:endParaRPr lang="fr-FR"/>
        </a:p>
      </dgm:t>
    </dgm:pt>
    <dgm:pt modelId="{B1F12991-1286-4CAC-B50A-47F852AC4E33}" type="sibTrans" cxnId="{8156FA70-58B2-4EBA-8668-E24D9C883CD1}">
      <dgm:prSet/>
      <dgm:spPr/>
      <dgm:t>
        <a:bodyPr/>
        <a:lstStyle/>
        <a:p>
          <a:endParaRPr lang="fr-FR"/>
        </a:p>
      </dgm:t>
    </dgm:pt>
    <dgm:pt modelId="{38C55BB6-5640-4797-BB8B-936A51320EFB}">
      <dgm:prSet phldrT="[Texte]"/>
      <dgm:spPr/>
      <dgm:t>
        <a:bodyPr/>
        <a:lstStyle/>
        <a:p>
          <a:r>
            <a:rPr lang="fr-FR" dirty="0"/>
            <a:t>Centres d’affaire</a:t>
          </a:r>
        </a:p>
      </dgm:t>
    </dgm:pt>
    <dgm:pt modelId="{3C249540-935F-48A4-8079-18507B9EC1CC}" type="parTrans" cxnId="{B26B7A97-20D6-4FD5-A40F-51E639E68D69}">
      <dgm:prSet/>
      <dgm:spPr/>
      <dgm:t>
        <a:bodyPr/>
        <a:lstStyle/>
        <a:p>
          <a:endParaRPr lang="fr-FR"/>
        </a:p>
      </dgm:t>
    </dgm:pt>
    <dgm:pt modelId="{F05384EB-8000-4F04-8F43-D39994FB424C}" type="sibTrans" cxnId="{B26B7A97-20D6-4FD5-A40F-51E639E68D69}">
      <dgm:prSet/>
      <dgm:spPr/>
      <dgm:t>
        <a:bodyPr/>
        <a:lstStyle/>
        <a:p>
          <a:endParaRPr lang="fr-FR"/>
        </a:p>
      </dgm:t>
    </dgm:pt>
    <dgm:pt modelId="{9427741B-8C6A-4573-9876-C2B4B10A7456}">
      <dgm:prSet phldrT="[Texte]"/>
      <dgm:spPr/>
      <dgm:t>
        <a:bodyPr/>
        <a:lstStyle/>
        <a:p>
          <a:r>
            <a:rPr lang="fr-FR" dirty="0"/>
            <a:t>APII</a:t>
          </a:r>
        </a:p>
      </dgm:t>
    </dgm:pt>
    <dgm:pt modelId="{BC6FB062-59A5-4A6F-BD71-508BF4D5D3D5}" type="parTrans" cxnId="{8C4D01BF-B219-4096-A919-A9A93C5DBAB1}">
      <dgm:prSet/>
      <dgm:spPr/>
      <dgm:t>
        <a:bodyPr/>
        <a:lstStyle/>
        <a:p>
          <a:endParaRPr lang="fr-FR"/>
        </a:p>
      </dgm:t>
    </dgm:pt>
    <dgm:pt modelId="{CA6145D2-E623-47E5-8099-902B02AFA7ED}" type="sibTrans" cxnId="{8C4D01BF-B219-4096-A919-A9A93C5DBAB1}">
      <dgm:prSet/>
      <dgm:spPr/>
      <dgm:t>
        <a:bodyPr/>
        <a:lstStyle/>
        <a:p>
          <a:endParaRPr lang="fr-FR"/>
        </a:p>
      </dgm:t>
    </dgm:pt>
    <dgm:pt modelId="{B9690E86-8978-4934-9575-1A25986DACE6}">
      <dgm:prSet phldrT="[Texte]"/>
      <dgm:spPr/>
      <dgm:t>
        <a:bodyPr/>
        <a:lstStyle/>
        <a:p>
          <a:r>
            <a:rPr lang="fr-FR" dirty="0"/>
            <a:t>Pépinières d’entreprise</a:t>
          </a:r>
        </a:p>
      </dgm:t>
    </dgm:pt>
    <dgm:pt modelId="{47D6048E-9215-4EF0-ADB5-165F54E79F54}" type="parTrans" cxnId="{F7DFAB3F-7FE8-4134-9DE0-495A3E3D3AF6}">
      <dgm:prSet/>
      <dgm:spPr/>
      <dgm:t>
        <a:bodyPr/>
        <a:lstStyle/>
        <a:p>
          <a:endParaRPr lang="fr-FR"/>
        </a:p>
      </dgm:t>
    </dgm:pt>
    <dgm:pt modelId="{57D2CE4B-0C6E-4B90-B0F0-E089F07531E9}" type="sibTrans" cxnId="{F7DFAB3F-7FE8-4134-9DE0-495A3E3D3AF6}">
      <dgm:prSet/>
      <dgm:spPr/>
      <dgm:t>
        <a:bodyPr/>
        <a:lstStyle/>
        <a:p>
          <a:endParaRPr lang="fr-FR"/>
        </a:p>
      </dgm:t>
    </dgm:pt>
    <dgm:pt modelId="{8730B237-12DB-4DA0-87F3-D14AEC141DC1}">
      <dgm:prSet phldrT="[Texte]"/>
      <dgm:spPr/>
      <dgm:t>
        <a:bodyPr/>
        <a:lstStyle/>
        <a:p>
          <a:r>
            <a:rPr lang="fr-FR" dirty="0"/>
            <a:t>Incubateurs </a:t>
          </a:r>
        </a:p>
      </dgm:t>
    </dgm:pt>
    <dgm:pt modelId="{11DD109B-6C14-489E-84E3-02A1AC23AD70}" type="parTrans" cxnId="{DB6322F9-395F-4E7A-BF04-3087CAB0D9D7}">
      <dgm:prSet/>
      <dgm:spPr/>
      <dgm:t>
        <a:bodyPr/>
        <a:lstStyle/>
        <a:p>
          <a:endParaRPr lang="fr-FR"/>
        </a:p>
      </dgm:t>
    </dgm:pt>
    <dgm:pt modelId="{2BE99BED-451E-469E-BDFC-6C2A28BAB850}" type="sibTrans" cxnId="{DB6322F9-395F-4E7A-BF04-3087CAB0D9D7}">
      <dgm:prSet/>
      <dgm:spPr/>
      <dgm:t>
        <a:bodyPr/>
        <a:lstStyle/>
        <a:p>
          <a:endParaRPr lang="fr-FR"/>
        </a:p>
      </dgm:t>
    </dgm:pt>
    <dgm:pt modelId="{57A6DAF9-FC90-4D50-8E2C-827433F2B454}">
      <dgm:prSet phldrT="[Texte]"/>
      <dgm:spPr/>
      <dgm:t>
        <a:bodyPr/>
        <a:lstStyle/>
        <a:p>
          <a:r>
            <a:rPr lang="fr-FR" dirty="0"/>
            <a:t>Espaces entreprendre</a:t>
          </a:r>
        </a:p>
      </dgm:t>
    </dgm:pt>
    <dgm:pt modelId="{8C055428-3E0C-46CB-BD5D-72BF2A4943F1}" type="parTrans" cxnId="{0D221713-CC74-4027-85D6-007B7A29CB0E}">
      <dgm:prSet/>
      <dgm:spPr/>
      <dgm:t>
        <a:bodyPr/>
        <a:lstStyle/>
        <a:p>
          <a:endParaRPr lang="fr-FR"/>
        </a:p>
      </dgm:t>
    </dgm:pt>
    <dgm:pt modelId="{F0D48129-14E7-482B-8159-B7ADCE98E6DC}" type="sibTrans" cxnId="{0D221713-CC74-4027-85D6-007B7A29CB0E}">
      <dgm:prSet/>
      <dgm:spPr/>
      <dgm:t>
        <a:bodyPr/>
        <a:lstStyle/>
        <a:p>
          <a:endParaRPr lang="fr-FR"/>
        </a:p>
      </dgm:t>
    </dgm:pt>
    <dgm:pt modelId="{FB6B922F-20AA-423B-9865-42025657097B}" type="pres">
      <dgm:prSet presAssocID="{93441699-702A-4D26-87FD-D409142AE3F2}" presName="compositeShape" presStyleCnt="0">
        <dgm:presLayoutVars>
          <dgm:dir/>
          <dgm:resizeHandles/>
        </dgm:presLayoutVars>
      </dgm:prSet>
      <dgm:spPr/>
    </dgm:pt>
    <dgm:pt modelId="{DA596079-902B-482E-893A-A2FF7B136676}" type="pres">
      <dgm:prSet presAssocID="{93441699-702A-4D26-87FD-D409142AE3F2}" presName="pyramid" presStyleLbl="node1" presStyleIdx="0" presStyleCnt="1"/>
      <dgm:spPr/>
    </dgm:pt>
    <dgm:pt modelId="{ECCA1A37-D04E-4317-BD51-4C9AC680BAE3}" type="pres">
      <dgm:prSet presAssocID="{93441699-702A-4D26-87FD-D409142AE3F2}" presName="theList" presStyleCnt="0"/>
      <dgm:spPr/>
    </dgm:pt>
    <dgm:pt modelId="{61F13D31-D411-4CA8-8D03-682B143F9820}" type="pres">
      <dgm:prSet presAssocID="{4E2D5E14-FBEE-4523-AA35-008CC917988A}" presName="aNode" presStyleLbl="fgAcc1" presStyleIdx="0" presStyleCnt="6">
        <dgm:presLayoutVars>
          <dgm:bulletEnabled val="1"/>
        </dgm:presLayoutVars>
      </dgm:prSet>
      <dgm:spPr/>
    </dgm:pt>
    <dgm:pt modelId="{69D4607D-BC46-4FB1-A0F6-14D9041D2DB0}" type="pres">
      <dgm:prSet presAssocID="{4E2D5E14-FBEE-4523-AA35-008CC917988A}" presName="aSpace" presStyleCnt="0"/>
      <dgm:spPr/>
    </dgm:pt>
    <dgm:pt modelId="{0E606507-C721-4B47-B783-9852432B4089}" type="pres">
      <dgm:prSet presAssocID="{8730B237-12DB-4DA0-87F3-D14AEC141DC1}" presName="aNode" presStyleLbl="fgAcc1" presStyleIdx="1" presStyleCnt="6">
        <dgm:presLayoutVars>
          <dgm:bulletEnabled val="1"/>
        </dgm:presLayoutVars>
      </dgm:prSet>
      <dgm:spPr/>
    </dgm:pt>
    <dgm:pt modelId="{084ED263-52D8-4E5C-9DBE-65822DDC8BE1}" type="pres">
      <dgm:prSet presAssocID="{8730B237-12DB-4DA0-87F3-D14AEC141DC1}" presName="aSpace" presStyleCnt="0"/>
      <dgm:spPr/>
    </dgm:pt>
    <dgm:pt modelId="{22E67517-BB46-464D-8CF4-349B54713A84}" type="pres">
      <dgm:prSet presAssocID="{57A6DAF9-FC90-4D50-8E2C-827433F2B454}" presName="aNode" presStyleLbl="fgAcc1" presStyleIdx="2" presStyleCnt="6">
        <dgm:presLayoutVars>
          <dgm:bulletEnabled val="1"/>
        </dgm:presLayoutVars>
      </dgm:prSet>
      <dgm:spPr/>
    </dgm:pt>
    <dgm:pt modelId="{84D01FBE-D3E5-47B2-9841-F451774B6C7E}" type="pres">
      <dgm:prSet presAssocID="{57A6DAF9-FC90-4D50-8E2C-827433F2B454}" presName="aSpace" presStyleCnt="0"/>
      <dgm:spPr/>
    </dgm:pt>
    <dgm:pt modelId="{2A0962D6-8E20-49B2-B35E-23A26ACD39F3}" type="pres">
      <dgm:prSet presAssocID="{B9690E86-8978-4934-9575-1A25986DACE6}" presName="aNode" presStyleLbl="fgAcc1" presStyleIdx="3" presStyleCnt="6">
        <dgm:presLayoutVars>
          <dgm:bulletEnabled val="1"/>
        </dgm:presLayoutVars>
      </dgm:prSet>
      <dgm:spPr/>
    </dgm:pt>
    <dgm:pt modelId="{96C49AA0-2B7E-4AE1-A4A7-87E729FEA6C7}" type="pres">
      <dgm:prSet presAssocID="{B9690E86-8978-4934-9575-1A25986DACE6}" presName="aSpace" presStyleCnt="0"/>
      <dgm:spPr/>
    </dgm:pt>
    <dgm:pt modelId="{6E6EE134-DF83-4054-9DFC-C0452E95EDFC}" type="pres">
      <dgm:prSet presAssocID="{38C55BB6-5640-4797-BB8B-936A51320EFB}" presName="aNode" presStyleLbl="fgAcc1" presStyleIdx="4" presStyleCnt="6">
        <dgm:presLayoutVars>
          <dgm:bulletEnabled val="1"/>
        </dgm:presLayoutVars>
      </dgm:prSet>
      <dgm:spPr/>
    </dgm:pt>
    <dgm:pt modelId="{A3F5ED7B-4D06-44E1-B9F7-2D8A35055A1A}" type="pres">
      <dgm:prSet presAssocID="{38C55BB6-5640-4797-BB8B-936A51320EFB}" presName="aSpace" presStyleCnt="0"/>
      <dgm:spPr/>
    </dgm:pt>
    <dgm:pt modelId="{CF472B8F-A6E3-4AF6-8093-B6B67F63F5F7}" type="pres">
      <dgm:prSet presAssocID="{9427741B-8C6A-4573-9876-C2B4B10A7456}" presName="aNode" presStyleLbl="fgAcc1" presStyleIdx="5" presStyleCnt="6">
        <dgm:presLayoutVars>
          <dgm:bulletEnabled val="1"/>
        </dgm:presLayoutVars>
      </dgm:prSet>
      <dgm:spPr/>
    </dgm:pt>
    <dgm:pt modelId="{FF8031EF-A548-482E-B003-C2EDBF769BF0}" type="pres">
      <dgm:prSet presAssocID="{9427741B-8C6A-4573-9876-C2B4B10A7456}" presName="aSpace" presStyleCnt="0"/>
      <dgm:spPr/>
    </dgm:pt>
  </dgm:ptLst>
  <dgm:cxnLst>
    <dgm:cxn modelId="{F6BACB05-F3D5-4657-869C-DD5F1CD1DE82}" type="presOf" srcId="{B9690E86-8978-4934-9575-1A25986DACE6}" destId="{2A0962D6-8E20-49B2-B35E-23A26ACD39F3}" srcOrd="0" destOrd="0" presId="urn:microsoft.com/office/officeart/2005/8/layout/pyramid2"/>
    <dgm:cxn modelId="{0D221713-CC74-4027-85D6-007B7A29CB0E}" srcId="{93441699-702A-4D26-87FD-D409142AE3F2}" destId="{57A6DAF9-FC90-4D50-8E2C-827433F2B454}" srcOrd="2" destOrd="0" parTransId="{8C055428-3E0C-46CB-BD5D-72BF2A4943F1}" sibTransId="{F0D48129-14E7-482B-8159-B7ADCE98E6DC}"/>
    <dgm:cxn modelId="{F7DFAB3F-7FE8-4134-9DE0-495A3E3D3AF6}" srcId="{93441699-702A-4D26-87FD-D409142AE3F2}" destId="{B9690E86-8978-4934-9575-1A25986DACE6}" srcOrd="3" destOrd="0" parTransId="{47D6048E-9215-4EF0-ADB5-165F54E79F54}" sibTransId="{57D2CE4B-0C6E-4B90-B0F0-E089F07531E9}"/>
    <dgm:cxn modelId="{90C37A42-6194-4FFC-BA24-4D3855C9EACC}" type="presOf" srcId="{57A6DAF9-FC90-4D50-8E2C-827433F2B454}" destId="{22E67517-BB46-464D-8CF4-349B54713A84}" srcOrd="0" destOrd="0" presId="urn:microsoft.com/office/officeart/2005/8/layout/pyramid2"/>
    <dgm:cxn modelId="{8156FA70-58B2-4EBA-8668-E24D9C883CD1}" srcId="{93441699-702A-4D26-87FD-D409142AE3F2}" destId="{4E2D5E14-FBEE-4523-AA35-008CC917988A}" srcOrd="0" destOrd="0" parTransId="{5AA4C6C9-31C4-4235-96C5-3BFE45A6CC69}" sibTransId="{B1F12991-1286-4CAC-B50A-47F852AC4E33}"/>
    <dgm:cxn modelId="{7ECE5653-91B8-4036-A6BD-7FA57EB3B847}" type="presOf" srcId="{9427741B-8C6A-4573-9876-C2B4B10A7456}" destId="{CF472B8F-A6E3-4AF6-8093-B6B67F63F5F7}" srcOrd="0" destOrd="0" presId="urn:microsoft.com/office/officeart/2005/8/layout/pyramid2"/>
    <dgm:cxn modelId="{B26B7A97-20D6-4FD5-A40F-51E639E68D69}" srcId="{93441699-702A-4D26-87FD-D409142AE3F2}" destId="{38C55BB6-5640-4797-BB8B-936A51320EFB}" srcOrd="4" destOrd="0" parTransId="{3C249540-935F-48A4-8079-18507B9EC1CC}" sibTransId="{F05384EB-8000-4F04-8F43-D39994FB424C}"/>
    <dgm:cxn modelId="{73A22598-469B-4724-8D13-E3AB505B5D0D}" type="presOf" srcId="{38C55BB6-5640-4797-BB8B-936A51320EFB}" destId="{6E6EE134-DF83-4054-9DFC-C0452E95EDFC}" srcOrd="0" destOrd="0" presId="urn:microsoft.com/office/officeart/2005/8/layout/pyramid2"/>
    <dgm:cxn modelId="{EE616D9F-C851-4F8D-87FD-9245A4783059}" type="presOf" srcId="{93441699-702A-4D26-87FD-D409142AE3F2}" destId="{FB6B922F-20AA-423B-9865-42025657097B}" srcOrd="0" destOrd="0" presId="urn:microsoft.com/office/officeart/2005/8/layout/pyramid2"/>
    <dgm:cxn modelId="{1EADFEBE-28F4-43E2-9617-92CACD7B4007}" type="presOf" srcId="{4E2D5E14-FBEE-4523-AA35-008CC917988A}" destId="{61F13D31-D411-4CA8-8D03-682B143F9820}" srcOrd="0" destOrd="0" presId="urn:microsoft.com/office/officeart/2005/8/layout/pyramid2"/>
    <dgm:cxn modelId="{8C4D01BF-B219-4096-A919-A9A93C5DBAB1}" srcId="{93441699-702A-4D26-87FD-D409142AE3F2}" destId="{9427741B-8C6A-4573-9876-C2B4B10A7456}" srcOrd="5" destOrd="0" parTransId="{BC6FB062-59A5-4A6F-BD71-508BF4D5D3D5}" sibTransId="{CA6145D2-E623-47E5-8099-902B02AFA7ED}"/>
    <dgm:cxn modelId="{498109F4-2B6F-4E5E-9218-07C9F583D9B5}" type="presOf" srcId="{8730B237-12DB-4DA0-87F3-D14AEC141DC1}" destId="{0E606507-C721-4B47-B783-9852432B4089}" srcOrd="0" destOrd="0" presId="urn:microsoft.com/office/officeart/2005/8/layout/pyramid2"/>
    <dgm:cxn modelId="{DB6322F9-395F-4E7A-BF04-3087CAB0D9D7}" srcId="{93441699-702A-4D26-87FD-D409142AE3F2}" destId="{8730B237-12DB-4DA0-87F3-D14AEC141DC1}" srcOrd="1" destOrd="0" parTransId="{11DD109B-6C14-489E-84E3-02A1AC23AD70}" sibTransId="{2BE99BED-451E-469E-BDFC-6C2A28BAB850}"/>
    <dgm:cxn modelId="{EBE6D980-F09A-44D3-8262-D4B58B469689}" type="presParOf" srcId="{FB6B922F-20AA-423B-9865-42025657097B}" destId="{DA596079-902B-482E-893A-A2FF7B136676}" srcOrd="0" destOrd="0" presId="urn:microsoft.com/office/officeart/2005/8/layout/pyramid2"/>
    <dgm:cxn modelId="{B0DBB51F-B28D-443D-9139-2A4190E289BA}" type="presParOf" srcId="{FB6B922F-20AA-423B-9865-42025657097B}" destId="{ECCA1A37-D04E-4317-BD51-4C9AC680BAE3}" srcOrd="1" destOrd="0" presId="urn:microsoft.com/office/officeart/2005/8/layout/pyramid2"/>
    <dgm:cxn modelId="{F0659B17-2431-4EED-9473-81598A76EF16}" type="presParOf" srcId="{ECCA1A37-D04E-4317-BD51-4C9AC680BAE3}" destId="{61F13D31-D411-4CA8-8D03-682B143F9820}" srcOrd="0" destOrd="0" presId="urn:microsoft.com/office/officeart/2005/8/layout/pyramid2"/>
    <dgm:cxn modelId="{5C870CE6-2657-4812-B91E-FD929F2F22F9}" type="presParOf" srcId="{ECCA1A37-D04E-4317-BD51-4C9AC680BAE3}" destId="{69D4607D-BC46-4FB1-A0F6-14D9041D2DB0}" srcOrd="1" destOrd="0" presId="urn:microsoft.com/office/officeart/2005/8/layout/pyramid2"/>
    <dgm:cxn modelId="{D0C661E3-AD2E-4490-A89A-B36D25BAD764}" type="presParOf" srcId="{ECCA1A37-D04E-4317-BD51-4C9AC680BAE3}" destId="{0E606507-C721-4B47-B783-9852432B4089}" srcOrd="2" destOrd="0" presId="urn:microsoft.com/office/officeart/2005/8/layout/pyramid2"/>
    <dgm:cxn modelId="{8CFF322B-BF62-41B2-ADE6-3D1BBD2669FF}" type="presParOf" srcId="{ECCA1A37-D04E-4317-BD51-4C9AC680BAE3}" destId="{084ED263-52D8-4E5C-9DBE-65822DDC8BE1}" srcOrd="3" destOrd="0" presId="urn:microsoft.com/office/officeart/2005/8/layout/pyramid2"/>
    <dgm:cxn modelId="{0DBF5EC5-5DBD-42EA-AD3E-7F0B457679AA}" type="presParOf" srcId="{ECCA1A37-D04E-4317-BD51-4C9AC680BAE3}" destId="{22E67517-BB46-464D-8CF4-349B54713A84}" srcOrd="4" destOrd="0" presId="urn:microsoft.com/office/officeart/2005/8/layout/pyramid2"/>
    <dgm:cxn modelId="{ED49D894-0F29-4306-B1ED-E4F543052EB0}" type="presParOf" srcId="{ECCA1A37-D04E-4317-BD51-4C9AC680BAE3}" destId="{84D01FBE-D3E5-47B2-9841-F451774B6C7E}" srcOrd="5" destOrd="0" presId="urn:microsoft.com/office/officeart/2005/8/layout/pyramid2"/>
    <dgm:cxn modelId="{E10D0220-7509-405E-A3E8-59549B576F3B}" type="presParOf" srcId="{ECCA1A37-D04E-4317-BD51-4C9AC680BAE3}" destId="{2A0962D6-8E20-49B2-B35E-23A26ACD39F3}" srcOrd="6" destOrd="0" presId="urn:microsoft.com/office/officeart/2005/8/layout/pyramid2"/>
    <dgm:cxn modelId="{2A83B4E0-77DC-495F-8420-E4FB178ED3CA}" type="presParOf" srcId="{ECCA1A37-D04E-4317-BD51-4C9AC680BAE3}" destId="{96C49AA0-2B7E-4AE1-A4A7-87E729FEA6C7}" srcOrd="7" destOrd="0" presId="urn:microsoft.com/office/officeart/2005/8/layout/pyramid2"/>
    <dgm:cxn modelId="{B8B71CBA-6E17-4878-AF8E-54E33A10176D}" type="presParOf" srcId="{ECCA1A37-D04E-4317-BD51-4C9AC680BAE3}" destId="{6E6EE134-DF83-4054-9DFC-C0452E95EDFC}" srcOrd="8" destOrd="0" presId="urn:microsoft.com/office/officeart/2005/8/layout/pyramid2"/>
    <dgm:cxn modelId="{49BC236E-1E5F-4139-AF20-2086F2FE6375}" type="presParOf" srcId="{ECCA1A37-D04E-4317-BD51-4C9AC680BAE3}" destId="{A3F5ED7B-4D06-44E1-B9F7-2D8A35055A1A}" srcOrd="9" destOrd="0" presId="urn:microsoft.com/office/officeart/2005/8/layout/pyramid2"/>
    <dgm:cxn modelId="{606C8BD2-9938-4C73-BC84-D5A85A38E51A}" type="presParOf" srcId="{ECCA1A37-D04E-4317-BD51-4C9AC680BAE3}" destId="{CF472B8F-A6E3-4AF6-8093-B6B67F63F5F7}" srcOrd="10" destOrd="0" presId="urn:microsoft.com/office/officeart/2005/8/layout/pyramid2"/>
    <dgm:cxn modelId="{8C1CF69B-923D-4729-8927-CDD71CC6BA1F}" type="presParOf" srcId="{ECCA1A37-D04E-4317-BD51-4C9AC680BAE3}" destId="{FF8031EF-A548-482E-B003-C2EDBF769BF0}" srcOrd="1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473B02F-E397-4E1F-BCB3-E01E6A0B3C2C}"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fr-FR"/>
        </a:p>
      </dgm:t>
    </dgm:pt>
    <dgm:pt modelId="{EE7B3851-CB4B-4E18-8936-2DB6BB640AEA}">
      <dgm:prSet phldrT="[Texte]" custT="1"/>
      <dgm:spPr/>
      <dgm:t>
        <a:bodyPr/>
        <a:lstStyle/>
        <a:p>
          <a:r>
            <a:rPr lang="fr-FR" sz="1800" dirty="0"/>
            <a:t>1963</a:t>
          </a:r>
        </a:p>
      </dgm:t>
    </dgm:pt>
    <dgm:pt modelId="{7788ECEA-D6D5-4A56-BD35-667426E7F814}" type="parTrans" cxnId="{5446411B-90DC-428B-9B24-B6533FF8027A}">
      <dgm:prSet/>
      <dgm:spPr/>
      <dgm:t>
        <a:bodyPr/>
        <a:lstStyle/>
        <a:p>
          <a:endParaRPr lang="fr-FR"/>
        </a:p>
      </dgm:t>
    </dgm:pt>
    <dgm:pt modelId="{51C0A4F6-65F1-4C76-8485-2ACDA79C6945}" type="sibTrans" cxnId="{5446411B-90DC-428B-9B24-B6533FF8027A}">
      <dgm:prSet/>
      <dgm:spPr/>
      <dgm:t>
        <a:bodyPr/>
        <a:lstStyle/>
        <a:p>
          <a:endParaRPr lang="fr-FR"/>
        </a:p>
      </dgm:t>
    </dgm:pt>
    <dgm:pt modelId="{ACB83FBC-285D-4F96-9D43-E9CE3FDA5C5E}">
      <dgm:prSet phldrT="[Texte]" custT="1"/>
      <dgm:spPr/>
      <dgm:t>
        <a:bodyPr/>
        <a:lstStyle/>
        <a:p>
          <a:r>
            <a:rPr lang="fr-FR" sz="1400" dirty="0"/>
            <a:t>FOSDAP</a:t>
          </a:r>
        </a:p>
      </dgm:t>
    </dgm:pt>
    <dgm:pt modelId="{E7ECED02-FA44-4688-9F5B-10CF390521F2}" type="parTrans" cxnId="{43A27B4A-800F-4E7D-9FC2-7D0C31C0B20C}">
      <dgm:prSet/>
      <dgm:spPr/>
      <dgm:t>
        <a:bodyPr/>
        <a:lstStyle/>
        <a:p>
          <a:endParaRPr lang="fr-FR"/>
        </a:p>
      </dgm:t>
    </dgm:pt>
    <dgm:pt modelId="{F6347F48-85F1-4A0C-808F-1C058B53F485}" type="sibTrans" cxnId="{43A27B4A-800F-4E7D-9FC2-7D0C31C0B20C}">
      <dgm:prSet/>
      <dgm:spPr/>
      <dgm:t>
        <a:bodyPr/>
        <a:lstStyle/>
        <a:p>
          <a:endParaRPr lang="fr-FR"/>
        </a:p>
      </dgm:t>
    </dgm:pt>
    <dgm:pt modelId="{8BB7CABF-D204-46EE-A4ED-375062B3358F}">
      <dgm:prSet phldrT="[Texte]" custT="1"/>
      <dgm:spPr/>
      <dgm:t>
        <a:bodyPr/>
        <a:lstStyle/>
        <a:p>
          <a:r>
            <a:rPr lang="fr-FR" sz="1800" dirty="0"/>
            <a:t>1972</a:t>
          </a:r>
        </a:p>
      </dgm:t>
    </dgm:pt>
    <dgm:pt modelId="{B019A3C1-C6D8-41E2-B5C7-CEB5D0036073}" type="parTrans" cxnId="{E02F78B6-8092-4B09-9A5A-F424EDF6E8A0}">
      <dgm:prSet/>
      <dgm:spPr/>
      <dgm:t>
        <a:bodyPr/>
        <a:lstStyle/>
        <a:p>
          <a:endParaRPr lang="fr-FR"/>
        </a:p>
      </dgm:t>
    </dgm:pt>
    <dgm:pt modelId="{0525DE40-3B07-4531-B4B0-BA7418B484AB}" type="sibTrans" cxnId="{E02F78B6-8092-4B09-9A5A-F424EDF6E8A0}">
      <dgm:prSet/>
      <dgm:spPr/>
      <dgm:t>
        <a:bodyPr/>
        <a:lstStyle/>
        <a:p>
          <a:endParaRPr lang="fr-FR"/>
        </a:p>
      </dgm:t>
    </dgm:pt>
    <dgm:pt modelId="{AA9CDCD3-0DDA-4CC1-8B72-E238AC07F6F5}">
      <dgm:prSet phldrT="[Texte]" custT="1"/>
      <dgm:spPr/>
      <dgm:t>
        <a:bodyPr/>
        <a:lstStyle/>
        <a:p>
          <a:r>
            <a:rPr lang="fr-FR" sz="1800" dirty="0"/>
            <a:t>1973</a:t>
          </a:r>
        </a:p>
      </dgm:t>
    </dgm:pt>
    <dgm:pt modelId="{C1C14E63-4971-4769-8CA4-076F47D5A58E}" type="parTrans" cxnId="{B7563304-E9C9-4D6C-BE6F-297C718141AF}">
      <dgm:prSet/>
      <dgm:spPr/>
      <dgm:t>
        <a:bodyPr/>
        <a:lstStyle/>
        <a:p>
          <a:endParaRPr lang="fr-FR"/>
        </a:p>
      </dgm:t>
    </dgm:pt>
    <dgm:pt modelId="{EC2DB969-B725-4A03-B065-0719A240297E}" type="sibTrans" cxnId="{B7563304-E9C9-4D6C-BE6F-297C718141AF}">
      <dgm:prSet/>
      <dgm:spPr/>
      <dgm:t>
        <a:bodyPr/>
        <a:lstStyle/>
        <a:p>
          <a:endParaRPr lang="fr-FR"/>
        </a:p>
      </dgm:t>
    </dgm:pt>
    <dgm:pt modelId="{CD103336-6D86-45D9-946D-DAB11C034871}">
      <dgm:prSet phldrT="[Texte]" custT="1"/>
      <dgm:spPr/>
      <dgm:t>
        <a:bodyPr/>
        <a:lstStyle/>
        <a:p>
          <a:r>
            <a:rPr lang="fr-FR" sz="1400" dirty="0"/>
            <a:t>CEPEX</a:t>
          </a:r>
        </a:p>
      </dgm:t>
    </dgm:pt>
    <dgm:pt modelId="{742B6DBA-4F90-4179-A28D-726715457AB5}" type="parTrans" cxnId="{F4D9B099-35F2-44DC-B374-8DF20A91FF2B}">
      <dgm:prSet/>
      <dgm:spPr/>
      <dgm:t>
        <a:bodyPr/>
        <a:lstStyle/>
        <a:p>
          <a:endParaRPr lang="fr-FR"/>
        </a:p>
      </dgm:t>
    </dgm:pt>
    <dgm:pt modelId="{A8563E82-DD5E-4E27-9A5A-11D63AC90BF1}" type="sibTrans" cxnId="{F4D9B099-35F2-44DC-B374-8DF20A91FF2B}">
      <dgm:prSet/>
      <dgm:spPr/>
      <dgm:t>
        <a:bodyPr/>
        <a:lstStyle/>
        <a:p>
          <a:endParaRPr lang="fr-FR"/>
        </a:p>
      </dgm:t>
    </dgm:pt>
    <dgm:pt modelId="{6E6E26C6-5199-4D7E-B39A-FE4DDE11B30A}">
      <dgm:prSet phldrT="[Texte]"/>
      <dgm:spPr/>
      <dgm:t>
        <a:bodyPr/>
        <a:lstStyle/>
        <a:p>
          <a:endParaRPr lang="fr-FR" sz="1200" dirty="0"/>
        </a:p>
      </dgm:t>
    </dgm:pt>
    <dgm:pt modelId="{DE1A8E29-A900-4B10-961C-2448E5889B9E}" type="parTrans" cxnId="{787FB05A-406B-4DB6-9588-50B977B258B6}">
      <dgm:prSet/>
      <dgm:spPr/>
      <dgm:t>
        <a:bodyPr/>
        <a:lstStyle/>
        <a:p>
          <a:endParaRPr lang="fr-FR"/>
        </a:p>
      </dgm:t>
    </dgm:pt>
    <dgm:pt modelId="{4A3C350C-5811-4EB6-AB6D-5F37ECE08419}" type="sibTrans" cxnId="{787FB05A-406B-4DB6-9588-50B977B258B6}">
      <dgm:prSet/>
      <dgm:spPr/>
      <dgm:t>
        <a:bodyPr/>
        <a:lstStyle/>
        <a:p>
          <a:endParaRPr lang="fr-FR"/>
        </a:p>
      </dgm:t>
    </dgm:pt>
    <dgm:pt modelId="{CCA40BE8-1552-42CB-9A27-5A696E6D3154}">
      <dgm:prSet phldrT="[Texte]" custT="1"/>
      <dgm:spPr/>
      <dgm:t>
        <a:bodyPr/>
        <a:lstStyle/>
        <a:p>
          <a:r>
            <a:rPr lang="fr-FR" sz="1400" dirty="0"/>
            <a:t>APII</a:t>
          </a:r>
        </a:p>
      </dgm:t>
    </dgm:pt>
    <dgm:pt modelId="{5019D954-5EBF-4CB6-94F2-88D68AE8C2BD}" type="parTrans" cxnId="{C7B2BE7A-4791-49CA-8C0A-4E939E75DF71}">
      <dgm:prSet/>
      <dgm:spPr/>
      <dgm:t>
        <a:bodyPr/>
        <a:lstStyle/>
        <a:p>
          <a:endParaRPr lang="fr-FR"/>
        </a:p>
      </dgm:t>
    </dgm:pt>
    <dgm:pt modelId="{A5803DCF-AEDC-4896-A60A-5A1B11D34DE1}" type="sibTrans" cxnId="{C7B2BE7A-4791-49CA-8C0A-4E939E75DF71}">
      <dgm:prSet/>
      <dgm:spPr/>
      <dgm:t>
        <a:bodyPr/>
        <a:lstStyle/>
        <a:p>
          <a:endParaRPr lang="fr-FR"/>
        </a:p>
      </dgm:t>
    </dgm:pt>
    <dgm:pt modelId="{DFE03D14-7F02-4C02-B1CF-0AB44E73BE27}">
      <dgm:prSet phldrT="[Texte]"/>
      <dgm:spPr/>
      <dgm:t>
        <a:bodyPr/>
        <a:lstStyle/>
        <a:p>
          <a:endParaRPr lang="fr-FR" sz="1200" dirty="0"/>
        </a:p>
      </dgm:t>
    </dgm:pt>
    <dgm:pt modelId="{22EB6E53-8DFE-480B-A9DE-F3373B4DE317}" type="parTrans" cxnId="{D26A03FF-422B-4F85-A389-8D1AEF532568}">
      <dgm:prSet/>
      <dgm:spPr/>
      <dgm:t>
        <a:bodyPr/>
        <a:lstStyle/>
        <a:p>
          <a:endParaRPr lang="fr-FR"/>
        </a:p>
      </dgm:t>
    </dgm:pt>
    <dgm:pt modelId="{E4241424-3778-495D-8EDD-8801144DB785}" type="sibTrans" cxnId="{D26A03FF-422B-4F85-A389-8D1AEF532568}">
      <dgm:prSet/>
      <dgm:spPr/>
      <dgm:t>
        <a:bodyPr/>
        <a:lstStyle/>
        <a:p>
          <a:endParaRPr lang="fr-FR"/>
        </a:p>
      </dgm:t>
    </dgm:pt>
    <dgm:pt modelId="{393926E3-7F71-4AF9-A9E1-04EE48DDD4E8}">
      <dgm:prSet phldrT="[Texte]"/>
      <dgm:spPr/>
      <dgm:t>
        <a:bodyPr/>
        <a:lstStyle/>
        <a:p>
          <a:endParaRPr lang="fr-FR" sz="1200" dirty="0"/>
        </a:p>
      </dgm:t>
    </dgm:pt>
    <dgm:pt modelId="{FF176C05-0591-49CF-8ACB-93EFAC973E4A}" type="parTrans" cxnId="{2CFE9AFC-FD50-4B9D-825C-D1C8A5447DB1}">
      <dgm:prSet/>
      <dgm:spPr/>
      <dgm:t>
        <a:bodyPr/>
        <a:lstStyle/>
        <a:p>
          <a:endParaRPr lang="fr-FR"/>
        </a:p>
      </dgm:t>
    </dgm:pt>
    <dgm:pt modelId="{89181803-B356-404A-808E-8BA7FF9A0082}" type="sibTrans" cxnId="{2CFE9AFC-FD50-4B9D-825C-D1C8A5447DB1}">
      <dgm:prSet/>
      <dgm:spPr/>
      <dgm:t>
        <a:bodyPr/>
        <a:lstStyle/>
        <a:p>
          <a:endParaRPr lang="fr-FR"/>
        </a:p>
      </dgm:t>
    </dgm:pt>
    <dgm:pt modelId="{29FD0CF2-00D3-4298-A128-91D7C79AACC6}">
      <dgm:prSet phldrT="[Texte]" custT="1"/>
      <dgm:spPr/>
      <dgm:t>
        <a:bodyPr/>
        <a:lstStyle/>
        <a:p>
          <a:r>
            <a:rPr lang="fr-FR" sz="1800" dirty="0"/>
            <a:t>1974</a:t>
          </a:r>
        </a:p>
      </dgm:t>
    </dgm:pt>
    <dgm:pt modelId="{572DD005-C8F9-4327-963B-477BB05CFCCD}" type="parTrans" cxnId="{C0678142-AFAB-45EA-B86C-0B2EA9C9C7A1}">
      <dgm:prSet/>
      <dgm:spPr/>
      <dgm:t>
        <a:bodyPr/>
        <a:lstStyle/>
        <a:p>
          <a:endParaRPr lang="fr-FR"/>
        </a:p>
      </dgm:t>
    </dgm:pt>
    <dgm:pt modelId="{6E657710-A768-41E6-AEBD-A86D52A86243}" type="sibTrans" cxnId="{C0678142-AFAB-45EA-B86C-0B2EA9C9C7A1}">
      <dgm:prSet/>
      <dgm:spPr/>
      <dgm:t>
        <a:bodyPr/>
        <a:lstStyle/>
        <a:p>
          <a:endParaRPr lang="fr-FR"/>
        </a:p>
      </dgm:t>
    </dgm:pt>
    <dgm:pt modelId="{2692F60F-0680-4B81-AB5B-28836DD6F52E}">
      <dgm:prSet phldrT="[Texte]" custT="1"/>
      <dgm:spPr/>
      <dgm:t>
        <a:bodyPr/>
        <a:lstStyle/>
        <a:p>
          <a:r>
            <a:rPr lang="fr-FR" sz="1800" dirty="0"/>
            <a:t>1981</a:t>
          </a:r>
        </a:p>
      </dgm:t>
    </dgm:pt>
    <dgm:pt modelId="{9332D222-E42B-4200-9515-31806FABEA2A}" type="parTrans" cxnId="{8F836CB2-FF15-49B9-BF2C-E19B672D6B83}">
      <dgm:prSet/>
      <dgm:spPr/>
      <dgm:t>
        <a:bodyPr/>
        <a:lstStyle/>
        <a:p>
          <a:endParaRPr lang="fr-FR"/>
        </a:p>
      </dgm:t>
    </dgm:pt>
    <dgm:pt modelId="{4DABE114-A6B6-424A-B842-F2DA8E34F1D3}" type="sibTrans" cxnId="{8F836CB2-FF15-49B9-BF2C-E19B672D6B83}">
      <dgm:prSet/>
      <dgm:spPr/>
      <dgm:t>
        <a:bodyPr/>
        <a:lstStyle/>
        <a:p>
          <a:endParaRPr lang="fr-FR"/>
        </a:p>
      </dgm:t>
    </dgm:pt>
    <dgm:pt modelId="{2F531003-6EB8-4F8A-887F-C4B7B3D05902}">
      <dgm:prSet/>
      <dgm:spPr/>
      <dgm:t>
        <a:bodyPr/>
        <a:lstStyle/>
        <a:p>
          <a:r>
            <a:rPr lang="fr-FR" dirty="0"/>
            <a:t>FOPRODI</a:t>
          </a:r>
        </a:p>
      </dgm:t>
    </dgm:pt>
    <dgm:pt modelId="{81A8FBAD-34ED-4E10-A9B1-05685DF301F4}" type="parTrans" cxnId="{86406B9B-DD37-43EF-9EF5-72831776100C}">
      <dgm:prSet/>
      <dgm:spPr/>
      <dgm:t>
        <a:bodyPr/>
        <a:lstStyle/>
        <a:p>
          <a:endParaRPr lang="fr-FR"/>
        </a:p>
      </dgm:t>
    </dgm:pt>
    <dgm:pt modelId="{7022FA51-202D-4C1F-BE73-C662BA47415A}" type="sibTrans" cxnId="{86406B9B-DD37-43EF-9EF5-72831776100C}">
      <dgm:prSet/>
      <dgm:spPr/>
      <dgm:t>
        <a:bodyPr/>
        <a:lstStyle/>
        <a:p>
          <a:endParaRPr lang="fr-FR"/>
        </a:p>
      </dgm:t>
    </dgm:pt>
    <dgm:pt modelId="{C9683B28-76B7-4477-929A-B603B8456AD3}">
      <dgm:prSet/>
      <dgm:spPr/>
      <dgm:t>
        <a:bodyPr/>
        <a:lstStyle/>
        <a:p>
          <a:endParaRPr lang="fr-FR"/>
        </a:p>
      </dgm:t>
    </dgm:pt>
    <dgm:pt modelId="{A7CC8310-9DCD-4918-A25D-5D8C82BDBBAD}" type="parTrans" cxnId="{8C6C9F6B-3F8D-4EE6-B4DC-2DF680A14C03}">
      <dgm:prSet/>
      <dgm:spPr/>
      <dgm:t>
        <a:bodyPr/>
        <a:lstStyle/>
        <a:p>
          <a:endParaRPr lang="fr-FR"/>
        </a:p>
      </dgm:t>
    </dgm:pt>
    <dgm:pt modelId="{C2ADC12C-0AD9-49CB-B04E-A8033D7F86C9}" type="sibTrans" cxnId="{8C6C9F6B-3F8D-4EE6-B4DC-2DF680A14C03}">
      <dgm:prSet/>
      <dgm:spPr/>
      <dgm:t>
        <a:bodyPr/>
        <a:lstStyle/>
        <a:p>
          <a:endParaRPr lang="fr-FR"/>
        </a:p>
      </dgm:t>
    </dgm:pt>
    <dgm:pt modelId="{44F56AFE-99C4-4D53-B384-359F4D088120}">
      <dgm:prSet/>
      <dgm:spPr/>
      <dgm:t>
        <a:bodyPr/>
        <a:lstStyle/>
        <a:p>
          <a:r>
            <a:rPr lang="fr-FR" dirty="0"/>
            <a:t>FONAPRAM</a:t>
          </a:r>
        </a:p>
      </dgm:t>
    </dgm:pt>
    <dgm:pt modelId="{EBE0D681-BA3E-4CC6-B5D3-CDED5DE2CBBE}" type="parTrans" cxnId="{82452099-A15C-4D3A-A6DB-5D1E14DE44A7}">
      <dgm:prSet/>
      <dgm:spPr/>
      <dgm:t>
        <a:bodyPr/>
        <a:lstStyle/>
        <a:p>
          <a:endParaRPr lang="fr-FR"/>
        </a:p>
      </dgm:t>
    </dgm:pt>
    <dgm:pt modelId="{60A6E785-3160-4044-B7D6-E1BCCC11F0F9}" type="sibTrans" cxnId="{82452099-A15C-4D3A-A6DB-5D1E14DE44A7}">
      <dgm:prSet/>
      <dgm:spPr/>
      <dgm:t>
        <a:bodyPr/>
        <a:lstStyle/>
        <a:p>
          <a:endParaRPr lang="fr-FR"/>
        </a:p>
      </dgm:t>
    </dgm:pt>
    <dgm:pt modelId="{66487E60-9836-443F-A8BE-943037AA8B49}">
      <dgm:prSet/>
      <dgm:spPr/>
      <dgm:t>
        <a:bodyPr/>
        <a:lstStyle/>
        <a:p>
          <a:endParaRPr lang="fr-FR"/>
        </a:p>
      </dgm:t>
    </dgm:pt>
    <dgm:pt modelId="{DA1E4A61-5C57-46C1-B3A8-050C4341EC52}" type="parTrans" cxnId="{AD75EB32-D512-4237-A6BD-9B729F89869C}">
      <dgm:prSet/>
      <dgm:spPr/>
      <dgm:t>
        <a:bodyPr/>
        <a:lstStyle/>
        <a:p>
          <a:endParaRPr lang="fr-FR"/>
        </a:p>
      </dgm:t>
    </dgm:pt>
    <dgm:pt modelId="{398A2D35-5C93-4C82-B1F1-C293FC62FC26}" type="sibTrans" cxnId="{AD75EB32-D512-4237-A6BD-9B729F89869C}">
      <dgm:prSet/>
      <dgm:spPr/>
      <dgm:t>
        <a:bodyPr/>
        <a:lstStyle/>
        <a:p>
          <a:endParaRPr lang="fr-FR"/>
        </a:p>
      </dgm:t>
    </dgm:pt>
    <dgm:pt modelId="{01B938B8-70AA-41F8-85F5-9F6218F8DF3F}">
      <dgm:prSet phldrT="[Texte]" custT="1"/>
      <dgm:spPr/>
      <dgm:t>
        <a:bodyPr/>
        <a:lstStyle/>
        <a:p>
          <a:r>
            <a:rPr lang="fr-FR" sz="1800" dirty="0"/>
            <a:t>1988</a:t>
          </a:r>
        </a:p>
      </dgm:t>
    </dgm:pt>
    <dgm:pt modelId="{9D59A3BE-CD16-4804-8F3E-521057E2BC06}" type="parTrans" cxnId="{9BB17B9B-7C78-4682-B59E-6A75D99A4FE0}">
      <dgm:prSet/>
      <dgm:spPr/>
      <dgm:t>
        <a:bodyPr/>
        <a:lstStyle/>
        <a:p>
          <a:endParaRPr lang="fr-FR"/>
        </a:p>
      </dgm:t>
    </dgm:pt>
    <dgm:pt modelId="{5CA3ACAA-A4F2-407E-993A-46BA251F68F4}" type="sibTrans" cxnId="{9BB17B9B-7C78-4682-B59E-6A75D99A4FE0}">
      <dgm:prSet/>
      <dgm:spPr/>
      <dgm:t>
        <a:bodyPr/>
        <a:lstStyle/>
        <a:p>
          <a:endParaRPr lang="fr-FR"/>
        </a:p>
      </dgm:t>
    </dgm:pt>
    <dgm:pt modelId="{3C5CD4BD-9B38-4F5E-BB77-0EF4E6F54AAC}">
      <dgm:prSet/>
      <dgm:spPr/>
      <dgm:t>
        <a:bodyPr/>
        <a:lstStyle/>
        <a:p>
          <a:r>
            <a:rPr lang="fr-FR" dirty="0"/>
            <a:t>CCI</a:t>
          </a:r>
        </a:p>
      </dgm:t>
    </dgm:pt>
    <dgm:pt modelId="{43057B50-C853-4696-A05A-BDAE66D9B666}" type="parTrans" cxnId="{1211FFAB-000E-43E8-A261-CF26EFF19BB3}">
      <dgm:prSet/>
      <dgm:spPr/>
      <dgm:t>
        <a:bodyPr/>
        <a:lstStyle/>
        <a:p>
          <a:endParaRPr lang="fr-FR"/>
        </a:p>
      </dgm:t>
    </dgm:pt>
    <dgm:pt modelId="{A6F5EAE8-58FC-4CCC-9FE1-C262AF1BD09A}" type="sibTrans" cxnId="{1211FFAB-000E-43E8-A261-CF26EFF19BB3}">
      <dgm:prSet/>
      <dgm:spPr/>
      <dgm:t>
        <a:bodyPr/>
        <a:lstStyle/>
        <a:p>
          <a:endParaRPr lang="fr-FR"/>
        </a:p>
      </dgm:t>
    </dgm:pt>
    <dgm:pt modelId="{C9585961-40D0-4020-989B-83CD65C906D5}">
      <dgm:prSet/>
      <dgm:spPr/>
      <dgm:t>
        <a:bodyPr/>
        <a:lstStyle/>
        <a:p>
          <a:endParaRPr lang="fr-FR"/>
        </a:p>
      </dgm:t>
    </dgm:pt>
    <dgm:pt modelId="{27DF83CF-577D-41DE-85FD-212AC995ADE7}" type="parTrans" cxnId="{01A144A3-5BE7-48AD-B4B4-ADB568439778}">
      <dgm:prSet/>
      <dgm:spPr/>
      <dgm:t>
        <a:bodyPr/>
        <a:lstStyle/>
        <a:p>
          <a:endParaRPr lang="fr-FR"/>
        </a:p>
      </dgm:t>
    </dgm:pt>
    <dgm:pt modelId="{FE5B5E97-1722-4E99-BA61-C3E27A5A29DC}" type="sibTrans" cxnId="{01A144A3-5BE7-48AD-B4B4-ADB568439778}">
      <dgm:prSet/>
      <dgm:spPr/>
      <dgm:t>
        <a:bodyPr/>
        <a:lstStyle/>
        <a:p>
          <a:endParaRPr lang="fr-FR"/>
        </a:p>
      </dgm:t>
    </dgm:pt>
    <dgm:pt modelId="{A701733F-7D57-4FDA-99B1-9FA6BC26B76E}" type="pres">
      <dgm:prSet presAssocID="{A473B02F-E397-4E1F-BCB3-E01E6A0B3C2C}" presName="linearFlow" presStyleCnt="0">
        <dgm:presLayoutVars>
          <dgm:dir/>
          <dgm:animLvl val="lvl"/>
          <dgm:resizeHandles val="exact"/>
        </dgm:presLayoutVars>
      </dgm:prSet>
      <dgm:spPr/>
    </dgm:pt>
    <dgm:pt modelId="{0332B90A-E3A6-4BDC-9D4F-BC55FB969B8F}" type="pres">
      <dgm:prSet presAssocID="{EE7B3851-CB4B-4E18-8936-2DB6BB640AEA}" presName="composite" presStyleCnt="0"/>
      <dgm:spPr/>
    </dgm:pt>
    <dgm:pt modelId="{0B36E286-A7F9-4BF3-94F2-154026A14762}" type="pres">
      <dgm:prSet presAssocID="{EE7B3851-CB4B-4E18-8936-2DB6BB640AEA}" presName="parTx" presStyleLbl="node1" presStyleIdx="0" presStyleCnt="6">
        <dgm:presLayoutVars>
          <dgm:chMax val="0"/>
          <dgm:chPref val="0"/>
          <dgm:bulletEnabled val="1"/>
        </dgm:presLayoutVars>
      </dgm:prSet>
      <dgm:spPr/>
    </dgm:pt>
    <dgm:pt modelId="{8BB4A9DD-CF61-40FF-A6AD-D3161827B4BD}" type="pres">
      <dgm:prSet presAssocID="{EE7B3851-CB4B-4E18-8936-2DB6BB640AEA}" presName="parSh" presStyleLbl="node1" presStyleIdx="0" presStyleCnt="6"/>
      <dgm:spPr/>
    </dgm:pt>
    <dgm:pt modelId="{0DC802BB-4638-4E90-A9FA-62224805B6F8}" type="pres">
      <dgm:prSet presAssocID="{EE7B3851-CB4B-4E18-8936-2DB6BB640AEA}" presName="desTx" presStyleLbl="fgAcc1" presStyleIdx="0" presStyleCnt="6">
        <dgm:presLayoutVars>
          <dgm:bulletEnabled val="1"/>
        </dgm:presLayoutVars>
      </dgm:prSet>
      <dgm:spPr/>
    </dgm:pt>
    <dgm:pt modelId="{C554FFCE-F0A4-4F0B-809E-0470DDB6D4AA}" type="pres">
      <dgm:prSet presAssocID="{51C0A4F6-65F1-4C76-8485-2ACDA79C6945}" presName="sibTrans" presStyleLbl="sibTrans2D1" presStyleIdx="0" presStyleCnt="5"/>
      <dgm:spPr/>
    </dgm:pt>
    <dgm:pt modelId="{884E1770-D594-4EEC-BB99-A01E90F841D1}" type="pres">
      <dgm:prSet presAssocID="{51C0A4F6-65F1-4C76-8485-2ACDA79C6945}" presName="connTx" presStyleLbl="sibTrans2D1" presStyleIdx="0" presStyleCnt="5"/>
      <dgm:spPr/>
    </dgm:pt>
    <dgm:pt modelId="{AEA0C50F-F3D3-4B27-A5DA-1F5B5282D367}" type="pres">
      <dgm:prSet presAssocID="{8BB7CABF-D204-46EE-A4ED-375062B3358F}" presName="composite" presStyleCnt="0"/>
      <dgm:spPr/>
    </dgm:pt>
    <dgm:pt modelId="{55C863F6-CE9F-4595-B820-C01DAA0FC8DE}" type="pres">
      <dgm:prSet presAssocID="{8BB7CABF-D204-46EE-A4ED-375062B3358F}" presName="parTx" presStyleLbl="node1" presStyleIdx="0" presStyleCnt="6">
        <dgm:presLayoutVars>
          <dgm:chMax val="0"/>
          <dgm:chPref val="0"/>
          <dgm:bulletEnabled val="1"/>
        </dgm:presLayoutVars>
      </dgm:prSet>
      <dgm:spPr/>
    </dgm:pt>
    <dgm:pt modelId="{2EB99BE8-631B-43E2-A719-FDC43A756496}" type="pres">
      <dgm:prSet presAssocID="{8BB7CABF-D204-46EE-A4ED-375062B3358F}" presName="parSh" presStyleLbl="node1" presStyleIdx="1" presStyleCnt="6"/>
      <dgm:spPr/>
    </dgm:pt>
    <dgm:pt modelId="{FD133ECF-61BC-48E2-AEC4-B8BCDDB30F6C}" type="pres">
      <dgm:prSet presAssocID="{8BB7CABF-D204-46EE-A4ED-375062B3358F}" presName="desTx" presStyleLbl="fgAcc1" presStyleIdx="1" presStyleCnt="6">
        <dgm:presLayoutVars>
          <dgm:bulletEnabled val="1"/>
        </dgm:presLayoutVars>
      </dgm:prSet>
      <dgm:spPr/>
    </dgm:pt>
    <dgm:pt modelId="{E83CF846-4C89-43E2-B415-30492FAF7412}" type="pres">
      <dgm:prSet presAssocID="{0525DE40-3B07-4531-B4B0-BA7418B484AB}" presName="sibTrans" presStyleLbl="sibTrans2D1" presStyleIdx="1" presStyleCnt="5"/>
      <dgm:spPr/>
    </dgm:pt>
    <dgm:pt modelId="{BE92C276-44C7-4774-B67E-1E0450631ECC}" type="pres">
      <dgm:prSet presAssocID="{0525DE40-3B07-4531-B4B0-BA7418B484AB}" presName="connTx" presStyleLbl="sibTrans2D1" presStyleIdx="1" presStyleCnt="5"/>
      <dgm:spPr/>
    </dgm:pt>
    <dgm:pt modelId="{B4B73820-3260-4462-BDB1-96E884039F6C}" type="pres">
      <dgm:prSet presAssocID="{AA9CDCD3-0DDA-4CC1-8B72-E238AC07F6F5}" presName="composite" presStyleCnt="0"/>
      <dgm:spPr/>
    </dgm:pt>
    <dgm:pt modelId="{F41C0EFF-38E0-4E3E-889D-C402138A4B24}" type="pres">
      <dgm:prSet presAssocID="{AA9CDCD3-0DDA-4CC1-8B72-E238AC07F6F5}" presName="parTx" presStyleLbl="node1" presStyleIdx="1" presStyleCnt="6">
        <dgm:presLayoutVars>
          <dgm:chMax val="0"/>
          <dgm:chPref val="0"/>
          <dgm:bulletEnabled val="1"/>
        </dgm:presLayoutVars>
      </dgm:prSet>
      <dgm:spPr/>
    </dgm:pt>
    <dgm:pt modelId="{4EA1041E-8666-44D9-B4E8-BC51F0426771}" type="pres">
      <dgm:prSet presAssocID="{AA9CDCD3-0DDA-4CC1-8B72-E238AC07F6F5}" presName="parSh" presStyleLbl="node1" presStyleIdx="2" presStyleCnt="6"/>
      <dgm:spPr/>
    </dgm:pt>
    <dgm:pt modelId="{F5197A1C-95E6-438A-AF68-66B983801A5D}" type="pres">
      <dgm:prSet presAssocID="{AA9CDCD3-0DDA-4CC1-8B72-E238AC07F6F5}" presName="desTx" presStyleLbl="fgAcc1" presStyleIdx="2" presStyleCnt="6">
        <dgm:presLayoutVars>
          <dgm:bulletEnabled val="1"/>
        </dgm:presLayoutVars>
      </dgm:prSet>
      <dgm:spPr/>
    </dgm:pt>
    <dgm:pt modelId="{FE7FF244-9471-4541-90E2-BA663E54AC31}" type="pres">
      <dgm:prSet presAssocID="{EC2DB969-B725-4A03-B065-0719A240297E}" presName="sibTrans" presStyleLbl="sibTrans2D1" presStyleIdx="2" presStyleCnt="5"/>
      <dgm:spPr/>
    </dgm:pt>
    <dgm:pt modelId="{E59D1203-CB50-4CA8-9D21-491E27CD15F4}" type="pres">
      <dgm:prSet presAssocID="{EC2DB969-B725-4A03-B065-0719A240297E}" presName="connTx" presStyleLbl="sibTrans2D1" presStyleIdx="2" presStyleCnt="5"/>
      <dgm:spPr/>
    </dgm:pt>
    <dgm:pt modelId="{3F136232-F35D-4E47-90F1-A2AA58AB45DF}" type="pres">
      <dgm:prSet presAssocID="{29FD0CF2-00D3-4298-A128-91D7C79AACC6}" presName="composite" presStyleCnt="0"/>
      <dgm:spPr/>
    </dgm:pt>
    <dgm:pt modelId="{663FC040-710B-4F0F-9254-5F36AC4B7887}" type="pres">
      <dgm:prSet presAssocID="{29FD0CF2-00D3-4298-A128-91D7C79AACC6}" presName="parTx" presStyleLbl="node1" presStyleIdx="2" presStyleCnt="6">
        <dgm:presLayoutVars>
          <dgm:chMax val="0"/>
          <dgm:chPref val="0"/>
          <dgm:bulletEnabled val="1"/>
        </dgm:presLayoutVars>
      </dgm:prSet>
      <dgm:spPr/>
    </dgm:pt>
    <dgm:pt modelId="{C0FB6ABC-DE0E-4ADB-B101-7C2BE4DAB9C4}" type="pres">
      <dgm:prSet presAssocID="{29FD0CF2-00D3-4298-A128-91D7C79AACC6}" presName="parSh" presStyleLbl="node1" presStyleIdx="3" presStyleCnt="6"/>
      <dgm:spPr/>
    </dgm:pt>
    <dgm:pt modelId="{6AD7C7CA-F185-4582-A83F-51FF389899AC}" type="pres">
      <dgm:prSet presAssocID="{29FD0CF2-00D3-4298-A128-91D7C79AACC6}" presName="desTx" presStyleLbl="fgAcc1" presStyleIdx="3" presStyleCnt="6">
        <dgm:presLayoutVars>
          <dgm:bulletEnabled val="1"/>
        </dgm:presLayoutVars>
      </dgm:prSet>
      <dgm:spPr/>
    </dgm:pt>
    <dgm:pt modelId="{8C4A8E19-0904-4E76-B16F-E8E564AB9067}" type="pres">
      <dgm:prSet presAssocID="{6E657710-A768-41E6-AEBD-A86D52A86243}" presName="sibTrans" presStyleLbl="sibTrans2D1" presStyleIdx="3" presStyleCnt="5"/>
      <dgm:spPr/>
    </dgm:pt>
    <dgm:pt modelId="{E67F3CED-1FD1-49AF-906E-1F67D42AF888}" type="pres">
      <dgm:prSet presAssocID="{6E657710-A768-41E6-AEBD-A86D52A86243}" presName="connTx" presStyleLbl="sibTrans2D1" presStyleIdx="3" presStyleCnt="5"/>
      <dgm:spPr/>
    </dgm:pt>
    <dgm:pt modelId="{E495A084-19C3-42CA-93BB-2EC9069EA890}" type="pres">
      <dgm:prSet presAssocID="{2692F60F-0680-4B81-AB5B-28836DD6F52E}" presName="composite" presStyleCnt="0"/>
      <dgm:spPr/>
    </dgm:pt>
    <dgm:pt modelId="{5B2E5498-21B9-4FD5-9EA5-E7BBCB3A1D98}" type="pres">
      <dgm:prSet presAssocID="{2692F60F-0680-4B81-AB5B-28836DD6F52E}" presName="parTx" presStyleLbl="node1" presStyleIdx="3" presStyleCnt="6">
        <dgm:presLayoutVars>
          <dgm:chMax val="0"/>
          <dgm:chPref val="0"/>
          <dgm:bulletEnabled val="1"/>
        </dgm:presLayoutVars>
      </dgm:prSet>
      <dgm:spPr/>
    </dgm:pt>
    <dgm:pt modelId="{36C2E2AA-7673-4566-87ED-8094834D8C4E}" type="pres">
      <dgm:prSet presAssocID="{2692F60F-0680-4B81-AB5B-28836DD6F52E}" presName="parSh" presStyleLbl="node1" presStyleIdx="4" presStyleCnt="6"/>
      <dgm:spPr/>
    </dgm:pt>
    <dgm:pt modelId="{E93600F7-95E1-4BC2-9035-85A3B75E7866}" type="pres">
      <dgm:prSet presAssocID="{2692F60F-0680-4B81-AB5B-28836DD6F52E}" presName="desTx" presStyleLbl="fgAcc1" presStyleIdx="4" presStyleCnt="6">
        <dgm:presLayoutVars>
          <dgm:bulletEnabled val="1"/>
        </dgm:presLayoutVars>
      </dgm:prSet>
      <dgm:spPr/>
    </dgm:pt>
    <dgm:pt modelId="{0875F000-14C4-4EBA-BB56-94D8EA7E5D34}" type="pres">
      <dgm:prSet presAssocID="{4DABE114-A6B6-424A-B842-F2DA8E34F1D3}" presName="sibTrans" presStyleLbl="sibTrans2D1" presStyleIdx="4" presStyleCnt="5"/>
      <dgm:spPr/>
    </dgm:pt>
    <dgm:pt modelId="{B938CC0F-3D66-47C0-8DC6-C68CBDCD66A0}" type="pres">
      <dgm:prSet presAssocID="{4DABE114-A6B6-424A-B842-F2DA8E34F1D3}" presName="connTx" presStyleLbl="sibTrans2D1" presStyleIdx="4" presStyleCnt="5"/>
      <dgm:spPr/>
    </dgm:pt>
    <dgm:pt modelId="{6732F387-E36C-4D6D-812C-BFF2FFB4B21D}" type="pres">
      <dgm:prSet presAssocID="{01B938B8-70AA-41F8-85F5-9F6218F8DF3F}" presName="composite" presStyleCnt="0"/>
      <dgm:spPr/>
    </dgm:pt>
    <dgm:pt modelId="{7BA3D8A7-4241-44B5-A9DB-D43E8E01B2B5}" type="pres">
      <dgm:prSet presAssocID="{01B938B8-70AA-41F8-85F5-9F6218F8DF3F}" presName="parTx" presStyleLbl="node1" presStyleIdx="4" presStyleCnt="6">
        <dgm:presLayoutVars>
          <dgm:chMax val="0"/>
          <dgm:chPref val="0"/>
          <dgm:bulletEnabled val="1"/>
        </dgm:presLayoutVars>
      </dgm:prSet>
      <dgm:spPr/>
    </dgm:pt>
    <dgm:pt modelId="{054A29FA-2F13-4696-A03B-4C04BEE17317}" type="pres">
      <dgm:prSet presAssocID="{01B938B8-70AA-41F8-85F5-9F6218F8DF3F}" presName="parSh" presStyleLbl="node1" presStyleIdx="5" presStyleCnt="6"/>
      <dgm:spPr/>
    </dgm:pt>
    <dgm:pt modelId="{E5422C6A-4B3D-4678-9540-55FC34EC0215}" type="pres">
      <dgm:prSet presAssocID="{01B938B8-70AA-41F8-85F5-9F6218F8DF3F}" presName="desTx" presStyleLbl="fgAcc1" presStyleIdx="5" presStyleCnt="6">
        <dgm:presLayoutVars>
          <dgm:bulletEnabled val="1"/>
        </dgm:presLayoutVars>
      </dgm:prSet>
      <dgm:spPr/>
    </dgm:pt>
  </dgm:ptLst>
  <dgm:cxnLst>
    <dgm:cxn modelId="{719EC900-63A8-415A-B923-D47381F4E9B9}" type="presOf" srcId="{29FD0CF2-00D3-4298-A128-91D7C79AACC6}" destId="{663FC040-710B-4F0F-9254-5F36AC4B7887}" srcOrd="0" destOrd="0" presId="urn:microsoft.com/office/officeart/2005/8/layout/process3"/>
    <dgm:cxn modelId="{5AC02A01-4362-4BA6-80A6-AED06EDA3326}" type="presOf" srcId="{66487E60-9836-443F-A8BE-943037AA8B49}" destId="{E93600F7-95E1-4BC2-9035-85A3B75E7866}" srcOrd="0" destOrd="0" presId="urn:microsoft.com/office/officeart/2005/8/layout/process3"/>
    <dgm:cxn modelId="{0A780C03-70C3-455F-914F-6CD69DD988CB}" type="presOf" srcId="{6E657710-A768-41E6-AEBD-A86D52A86243}" destId="{8C4A8E19-0904-4E76-B16F-E8E564AB9067}" srcOrd="0" destOrd="0" presId="urn:microsoft.com/office/officeart/2005/8/layout/process3"/>
    <dgm:cxn modelId="{B7563304-E9C9-4D6C-BE6F-297C718141AF}" srcId="{A473B02F-E397-4E1F-BCB3-E01E6A0B3C2C}" destId="{AA9CDCD3-0DDA-4CC1-8B72-E238AC07F6F5}" srcOrd="2" destOrd="0" parTransId="{C1C14E63-4971-4769-8CA4-076F47D5A58E}" sibTransId="{EC2DB969-B725-4A03-B065-0719A240297E}"/>
    <dgm:cxn modelId="{34F81D07-9E55-49B9-A7EC-8F5C6492E404}" type="presOf" srcId="{AA9CDCD3-0DDA-4CC1-8B72-E238AC07F6F5}" destId="{4EA1041E-8666-44D9-B4E8-BC51F0426771}" srcOrd="1" destOrd="0" presId="urn:microsoft.com/office/officeart/2005/8/layout/process3"/>
    <dgm:cxn modelId="{5446411B-90DC-428B-9B24-B6533FF8027A}" srcId="{A473B02F-E397-4E1F-BCB3-E01E6A0B3C2C}" destId="{EE7B3851-CB4B-4E18-8936-2DB6BB640AEA}" srcOrd="0" destOrd="0" parTransId="{7788ECEA-D6D5-4A56-BD35-667426E7F814}" sibTransId="{51C0A4F6-65F1-4C76-8485-2ACDA79C6945}"/>
    <dgm:cxn modelId="{65A37525-BA35-43EC-89E7-CC82AB32DD6E}" type="presOf" srcId="{4DABE114-A6B6-424A-B842-F2DA8E34F1D3}" destId="{B938CC0F-3D66-47C0-8DC6-C68CBDCD66A0}" srcOrd="1" destOrd="0" presId="urn:microsoft.com/office/officeart/2005/8/layout/process3"/>
    <dgm:cxn modelId="{3ACDD131-528A-4447-8B28-3F6D9196C31B}" type="presOf" srcId="{8BB7CABF-D204-46EE-A4ED-375062B3358F}" destId="{2EB99BE8-631B-43E2-A719-FDC43A756496}" srcOrd="1" destOrd="0" presId="urn:microsoft.com/office/officeart/2005/8/layout/process3"/>
    <dgm:cxn modelId="{AD75EB32-D512-4237-A6BD-9B729F89869C}" srcId="{2692F60F-0680-4B81-AB5B-28836DD6F52E}" destId="{66487E60-9836-443F-A8BE-943037AA8B49}" srcOrd="0" destOrd="0" parTransId="{DA1E4A61-5C57-46C1-B3A8-050C4341EC52}" sibTransId="{398A2D35-5C93-4C82-B1F1-C293FC62FC26}"/>
    <dgm:cxn modelId="{EC3E1D33-EDE1-4579-B049-3572CEB4FF51}" type="presOf" srcId="{01B938B8-70AA-41F8-85F5-9F6218F8DF3F}" destId="{7BA3D8A7-4241-44B5-A9DB-D43E8E01B2B5}" srcOrd="0" destOrd="0" presId="urn:microsoft.com/office/officeart/2005/8/layout/process3"/>
    <dgm:cxn modelId="{008FDF33-7A83-4CA0-8E0E-5904929B1555}" type="presOf" srcId="{51C0A4F6-65F1-4C76-8485-2ACDA79C6945}" destId="{884E1770-D594-4EEC-BB99-A01E90F841D1}" srcOrd="1" destOrd="0" presId="urn:microsoft.com/office/officeart/2005/8/layout/process3"/>
    <dgm:cxn modelId="{F147AE3B-7B9A-47D0-B77B-729F3B760416}" type="presOf" srcId="{6E6E26C6-5199-4D7E-B39A-FE4DDE11B30A}" destId="{0DC802BB-4638-4E90-A9FA-62224805B6F8}" srcOrd="0" destOrd="0" presId="urn:microsoft.com/office/officeart/2005/8/layout/process3"/>
    <dgm:cxn modelId="{F310F15B-8852-4AD9-8161-E9990D35C6DD}" type="presOf" srcId="{AA9CDCD3-0DDA-4CC1-8B72-E238AC07F6F5}" destId="{F41C0EFF-38E0-4E3E-889D-C402138A4B24}" srcOrd="0" destOrd="0" presId="urn:microsoft.com/office/officeart/2005/8/layout/process3"/>
    <dgm:cxn modelId="{6DF8145D-8C94-4467-A0E1-647A48C0A96D}" type="presOf" srcId="{0525DE40-3B07-4531-B4B0-BA7418B484AB}" destId="{E83CF846-4C89-43E2-B415-30492FAF7412}" srcOrd="0" destOrd="0" presId="urn:microsoft.com/office/officeart/2005/8/layout/process3"/>
    <dgm:cxn modelId="{54141A5D-8BF1-4827-B997-3A2D6BCBAE0D}" type="presOf" srcId="{2F531003-6EB8-4F8A-887F-C4B7B3D05902}" destId="{6AD7C7CA-F185-4582-A83F-51FF389899AC}" srcOrd="0" destOrd="1" presId="urn:microsoft.com/office/officeart/2005/8/layout/process3"/>
    <dgm:cxn modelId="{C0678142-AFAB-45EA-B86C-0B2EA9C9C7A1}" srcId="{A473B02F-E397-4E1F-BCB3-E01E6A0B3C2C}" destId="{29FD0CF2-00D3-4298-A128-91D7C79AACC6}" srcOrd="3" destOrd="0" parTransId="{572DD005-C8F9-4327-963B-477BB05CFCCD}" sibTransId="{6E657710-A768-41E6-AEBD-A86D52A86243}"/>
    <dgm:cxn modelId="{E102C862-9452-41E5-9A9E-298CDE0071EE}" type="presOf" srcId="{2692F60F-0680-4B81-AB5B-28836DD6F52E}" destId="{36C2E2AA-7673-4566-87ED-8094834D8C4E}" srcOrd="1" destOrd="0" presId="urn:microsoft.com/office/officeart/2005/8/layout/process3"/>
    <dgm:cxn modelId="{6754CD46-BF6F-462F-8B7D-B2B2B6C1DEAA}" type="presOf" srcId="{DFE03D14-7F02-4C02-B1CF-0AB44E73BE27}" destId="{FD133ECF-61BC-48E2-AEC4-B8BCDDB30F6C}" srcOrd="0" destOrd="0" presId="urn:microsoft.com/office/officeart/2005/8/layout/process3"/>
    <dgm:cxn modelId="{43A27B4A-800F-4E7D-9FC2-7D0C31C0B20C}" srcId="{EE7B3851-CB4B-4E18-8936-2DB6BB640AEA}" destId="{ACB83FBC-285D-4F96-9D43-E9CE3FDA5C5E}" srcOrd="1" destOrd="0" parTransId="{E7ECED02-FA44-4688-9F5B-10CF390521F2}" sibTransId="{F6347F48-85F1-4A0C-808F-1C058B53F485}"/>
    <dgm:cxn modelId="{8C6C9F6B-3F8D-4EE6-B4DC-2DF680A14C03}" srcId="{29FD0CF2-00D3-4298-A128-91D7C79AACC6}" destId="{C9683B28-76B7-4477-929A-B603B8456AD3}" srcOrd="0" destOrd="0" parTransId="{A7CC8310-9DCD-4918-A25D-5D8C82BDBBAD}" sibTransId="{C2ADC12C-0AD9-49CB-B04E-A8033D7F86C9}"/>
    <dgm:cxn modelId="{2511C16D-1B8F-42F7-98F4-A87B86B67C5F}" type="presOf" srcId="{EE7B3851-CB4B-4E18-8936-2DB6BB640AEA}" destId="{0B36E286-A7F9-4BF3-94F2-154026A14762}" srcOrd="0" destOrd="0" presId="urn:microsoft.com/office/officeart/2005/8/layout/process3"/>
    <dgm:cxn modelId="{0F54A64F-4AEA-411F-AB52-9A05A856EB9E}" type="presOf" srcId="{ACB83FBC-285D-4F96-9D43-E9CE3FDA5C5E}" destId="{0DC802BB-4638-4E90-A9FA-62224805B6F8}" srcOrd="0" destOrd="1" presId="urn:microsoft.com/office/officeart/2005/8/layout/process3"/>
    <dgm:cxn modelId="{B1930C74-3D8A-464D-B857-3661C6598E3E}" type="presOf" srcId="{8BB7CABF-D204-46EE-A4ED-375062B3358F}" destId="{55C863F6-CE9F-4595-B820-C01DAA0FC8DE}" srcOrd="0" destOrd="0" presId="urn:microsoft.com/office/officeart/2005/8/layout/process3"/>
    <dgm:cxn modelId="{94342354-161C-432A-9270-1FF4DA7B0656}" type="presOf" srcId="{EC2DB969-B725-4A03-B065-0719A240297E}" destId="{E59D1203-CB50-4CA8-9D21-491E27CD15F4}" srcOrd="1" destOrd="0" presId="urn:microsoft.com/office/officeart/2005/8/layout/process3"/>
    <dgm:cxn modelId="{9C586F74-6A38-4FB4-BD4B-C3141F255CBD}" type="presOf" srcId="{3C5CD4BD-9B38-4F5E-BB77-0EF4E6F54AAC}" destId="{E5422C6A-4B3D-4678-9540-55FC34EC0215}" srcOrd="0" destOrd="1" presId="urn:microsoft.com/office/officeart/2005/8/layout/process3"/>
    <dgm:cxn modelId="{787FB05A-406B-4DB6-9588-50B977B258B6}" srcId="{EE7B3851-CB4B-4E18-8936-2DB6BB640AEA}" destId="{6E6E26C6-5199-4D7E-B39A-FE4DDE11B30A}" srcOrd="0" destOrd="0" parTransId="{DE1A8E29-A900-4B10-961C-2448E5889B9E}" sibTransId="{4A3C350C-5811-4EB6-AB6D-5F37ECE08419}"/>
    <dgm:cxn modelId="{C7B2BE7A-4791-49CA-8C0A-4E939E75DF71}" srcId="{8BB7CABF-D204-46EE-A4ED-375062B3358F}" destId="{CCA40BE8-1552-42CB-9A27-5A696E6D3154}" srcOrd="1" destOrd="0" parTransId="{5019D954-5EBF-4CB6-94F2-88D68AE8C2BD}" sibTransId="{A5803DCF-AEDC-4896-A60A-5A1B11D34DE1}"/>
    <dgm:cxn modelId="{86194D7F-FD6A-428A-A9C7-64E328EFE1F8}" type="presOf" srcId="{6E657710-A768-41E6-AEBD-A86D52A86243}" destId="{E67F3CED-1FD1-49AF-906E-1F67D42AF888}" srcOrd="1" destOrd="0" presId="urn:microsoft.com/office/officeart/2005/8/layout/process3"/>
    <dgm:cxn modelId="{22FD8481-8F29-4CC9-8E96-6F913331A08A}" type="presOf" srcId="{A473B02F-E397-4E1F-BCB3-E01E6A0B3C2C}" destId="{A701733F-7D57-4FDA-99B1-9FA6BC26B76E}" srcOrd="0" destOrd="0" presId="urn:microsoft.com/office/officeart/2005/8/layout/process3"/>
    <dgm:cxn modelId="{179DBF88-9EF5-4BCE-9553-191912E52A1A}" type="presOf" srcId="{2692F60F-0680-4B81-AB5B-28836DD6F52E}" destId="{5B2E5498-21B9-4FD5-9EA5-E7BBCB3A1D98}" srcOrd="0" destOrd="0" presId="urn:microsoft.com/office/officeart/2005/8/layout/process3"/>
    <dgm:cxn modelId="{82452099-A15C-4D3A-A6DB-5D1E14DE44A7}" srcId="{2692F60F-0680-4B81-AB5B-28836DD6F52E}" destId="{44F56AFE-99C4-4D53-B384-359F4D088120}" srcOrd="1" destOrd="0" parTransId="{EBE0D681-BA3E-4CC6-B5D3-CDED5DE2CBBE}" sibTransId="{60A6E785-3160-4044-B7D6-E1BCCC11F0F9}"/>
    <dgm:cxn modelId="{F4D9B099-35F2-44DC-B374-8DF20A91FF2B}" srcId="{AA9CDCD3-0DDA-4CC1-8B72-E238AC07F6F5}" destId="{CD103336-6D86-45D9-946D-DAB11C034871}" srcOrd="1" destOrd="0" parTransId="{742B6DBA-4F90-4179-A28D-726715457AB5}" sibTransId="{A8563E82-DD5E-4E27-9A5A-11D63AC90BF1}"/>
    <dgm:cxn modelId="{86406B9B-DD37-43EF-9EF5-72831776100C}" srcId="{29FD0CF2-00D3-4298-A128-91D7C79AACC6}" destId="{2F531003-6EB8-4F8A-887F-C4B7B3D05902}" srcOrd="1" destOrd="0" parTransId="{81A8FBAD-34ED-4E10-A9B1-05685DF301F4}" sibTransId="{7022FA51-202D-4C1F-BE73-C662BA47415A}"/>
    <dgm:cxn modelId="{9BB17B9B-7C78-4682-B59E-6A75D99A4FE0}" srcId="{A473B02F-E397-4E1F-BCB3-E01E6A0B3C2C}" destId="{01B938B8-70AA-41F8-85F5-9F6218F8DF3F}" srcOrd="5" destOrd="0" parTransId="{9D59A3BE-CD16-4804-8F3E-521057E2BC06}" sibTransId="{5CA3ACAA-A4F2-407E-993A-46BA251F68F4}"/>
    <dgm:cxn modelId="{2173ED9C-7949-4978-A953-87008082133F}" type="presOf" srcId="{C9683B28-76B7-4477-929A-B603B8456AD3}" destId="{6AD7C7CA-F185-4582-A83F-51FF389899AC}" srcOrd="0" destOrd="0" presId="urn:microsoft.com/office/officeart/2005/8/layout/process3"/>
    <dgm:cxn modelId="{F46E0AA0-FB19-4D4A-85CE-20BB05D482FB}" type="presOf" srcId="{C9585961-40D0-4020-989B-83CD65C906D5}" destId="{E5422C6A-4B3D-4678-9540-55FC34EC0215}" srcOrd="0" destOrd="0" presId="urn:microsoft.com/office/officeart/2005/8/layout/process3"/>
    <dgm:cxn modelId="{540E97A0-016B-4D14-B214-AEB9D5E8FE34}" type="presOf" srcId="{EE7B3851-CB4B-4E18-8936-2DB6BB640AEA}" destId="{8BB4A9DD-CF61-40FF-A6AD-D3161827B4BD}" srcOrd="1" destOrd="0" presId="urn:microsoft.com/office/officeart/2005/8/layout/process3"/>
    <dgm:cxn modelId="{7F51D6A0-D954-496B-9A1C-C4D146CFE458}" type="presOf" srcId="{4DABE114-A6B6-424A-B842-F2DA8E34F1D3}" destId="{0875F000-14C4-4EBA-BB56-94D8EA7E5D34}" srcOrd="0" destOrd="0" presId="urn:microsoft.com/office/officeart/2005/8/layout/process3"/>
    <dgm:cxn modelId="{01A144A3-5BE7-48AD-B4B4-ADB568439778}" srcId="{01B938B8-70AA-41F8-85F5-9F6218F8DF3F}" destId="{C9585961-40D0-4020-989B-83CD65C906D5}" srcOrd="0" destOrd="0" parTransId="{27DF83CF-577D-41DE-85FD-212AC995ADE7}" sibTransId="{FE5B5E97-1722-4E99-BA61-C3E27A5A29DC}"/>
    <dgm:cxn modelId="{0EF2ABA7-542B-4644-9153-ED6E9BB86C16}" type="presOf" srcId="{51C0A4F6-65F1-4C76-8485-2ACDA79C6945}" destId="{C554FFCE-F0A4-4F0B-809E-0470DDB6D4AA}" srcOrd="0" destOrd="0" presId="urn:microsoft.com/office/officeart/2005/8/layout/process3"/>
    <dgm:cxn modelId="{6D13CCA7-FDE4-47E3-A3B9-F9295473F2DA}" type="presOf" srcId="{0525DE40-3B07-4531-B4B0-BA7418B484AB}" destId="{BE92C276-44C7-4774-B67E-1E0450631ECC}" srcOrd="1" destOrd="0" presId="urn:microsoft.com/office/officeart/2005/8/layout/process3"/>
    <dgm:cxn modelId="{1211FFAB-000E-43E8-A261-CF26EFF19BB3}" srcId="{01B938B8-70AA-41F8-85F5-9F6218F8DF3F}" destId="{3C5CD4BD-9B38-4F5E-BB77-0EF4E6F54AAC}" srcOrd="1" destOrd="0" parTransId="{43057B50-C853-4696-A05A-BDAE66D9B666}" sibTransId="{A6F5EAE8-58FC-4CCC-9FE1-C262AF1BD09A}"/>
    <dgm:cxn modelId="{D2E4E0B1-5AC4-4C58-BE00-38B5ECF1FE51}" type="presOf" srcId="{44F56AFE-99C4-4D53-B384-359F4D088120}" destId="{E93600F7-95E1-4BC2-9035-85A3B75E7866}" srcOrd="0" destOrd="1" presId="urn:microsoft.com/office/officeart/2005/8/layout/process3"/>
    <dgm:cxn modelId="{8F836CB2-FF15-49B9-BF2C-E19B672D6B83}" srcId="{A473B02F-E397-4E1F-BCB3-E01E6A0B3C2C}" destId="{2692F60F-0680-4B81-AB5B-28836DD6F52E}" srcOrd="4" destOrd="0" parTransId="{9332D222-E42B-4200-9515-31806FABEA2A}" sibTransId="{4DABE114-A6B6-424A-B842-F2DA8E34F1D3}"/>
    <dgm:cxn modelId="{E02F78B6-8092-4B09-9A5A-F424EDF6E8A0}" srcId="{A473B02F-E397-4E1F-BCB3-E01E6A0B3C2C}" destId="{8BB7CABF-D204-46EE-A4ED-375062B3358F}" srcOrd="1" destOrd="0" parTransId="{B019A3C1-C6D8-41E2-B5C7-CEB5D0036073}" sibTransId="{0525DE40-3B07-4531-B4B0-BA7418B484AB}"/>
    <dgm:cxn modelId="{12A591C7-362E-4699-A30F-90B94DE4C05B}" type="presOf" srcId="{01B938B8-70AA-41F8-85F5-9F6218F8DF3F}" destId="{054A29FA-2F13-4696-A03B-4C04BEE17317}" srcOrd="1" destOrd="0" presId="urn:microsoft.com/office/officeart/2005/8/layout/process3"/>
    <dgm:cxn modelId="{FEA9E2DA-E443-431C-9600-8CEF47C5D8F9}" type="presOf" srcId="{29FD0CF2-00D3-4298-A128-91D7C79AACC6}" destId="{C0FB6ABC-DE0E-4ADB-B101-7C2BE4DAB9C4}" srcOrd="1" destOrd="0" presId="urn:microsoft.com/office/officeart/2005/8/layout/process3"/>
    <dgm:cxn modelId="{008696DD-1048-4DAF-A3CB-C5AA6F086629}" type="presOf" srcId="{EC2DB969-B725-4A03-B065-0719A240297E}" destId="{FE7FF244-9471-4541-90E2-BA663E54AC31}" srcOrd="0" destOrd="0" presId="urn:microsoft.com/office/officeart/2005/8/layout/process3"/>
    <dgm:cxn modelId="{9D78C9DF-ED0D-42F7-9013-F13332FFAF87}" type="presOf" srcId="{393926E3-7F71-4AF9-A9E1-04EE48DDD4E8}" destId="{F5197A1C-95E6-438A-AF68-66B983801A5D}" srcOrd="0" destOrd="0" presId="urn:microsoft.com/office/officeart/2005/8/layout/process3"/>
    <dgm:cxn modelId="{66C6AFE7-700C-45B6-9C29-FDC24D74E50F}" type="presOf" srcId="{CD103336-6D86-45D9-946D-DAB11C034871}" destId="{F5197A1C-95E6-438A-AF68-66B983801A5D}" srcOrd="0" destOrd="1" presId="urn:microsoft.com/office/officeart/2005/8/layout/process3"/>
    <dgm:cxn modelId="{2CFE9AFC-FD50-4B9D-825C-D1C8A5447DB1}" srcId="{AA9CDCD3-0DDA-4CC1-8B72-E238AC07F6F5}" destId="{393926E3-7F71-4AF9-A9E1-04EE48DDD4E8}" srcOrd="0" destOrd="0" parTransId="{FF176C05-0591-49CF-8ACB-93EFAC973E4A}" sibTransId="{89181803-B356-404A-808E-8BA7FF9A0082}"/>
    <dgm:cxn modelId="{197E5BFD-DFB2-4B30-9819-35582B9E5178}" type="presOf" srcId="{CCA40BE8-1552-42CB-9A27-5A696E6D3154}" destId="{FD133ECF-61BC-48E2-AEC4-B8BCDDB30F6C}" srcOrd="0" destOrd="1" presId="urn:microsoft.com/office/officeart/2005/8/layout/process3"/>
    <dgm:cxn modelId="{D26A03FF-422B-4F85-A389-8D1AEF532568}" srcId="{8BB7CABF-D204-46EE-A4ED-375062B3358F}" destId="{DFE03D14-7F02-4C02-B1CF-0AB44E73BE27}" srcOrd="0" destOrd="0" parTransId="{22EB6E53-8DFE-480B-A9DE-F3373B4DE317}" sibTransId="{E4241424-3778-495D-8EDD-8801144DB785}"/>
    <dgm:cxn modelId="{BCE33384-EFC1-4C12-B4EF-2D2E010EE437}" type="presParOf" srcId="{A701733F-7D57-4FDA-99B1-9FA6BC26B76E}" destId="{0332B90A-E3A6-4BDC-9D4F-BC55FB969B8F}" srcOrd="0" destOrd="0" presId="urn:microsoft.com/office/officeart/2005/8/layout/process3"/>
    <dgm:cxn modelId="{E524D7B1-ADAF-43DB-82E2-2B74F4E089A7}" type="presParOf" srcId="{0332B90A-E3A6-4BDC-9D4F-BC55FB969B8F}" destId="{0B36E286-A7F9-4BF3-94F2-154026A14762}" srcOrd="0" destOrd="0" presId="urn:microsoft.com/office/officeart/2005/8/layout/process3"/>
    <dgm:cxn modelId="{A6878696-646C-4263-9631-E7DB03E87A12}" type="presParOf" srcId="{0332B90A-E3A6-4BDC-9D4F-BC55FB969B8F}" destId="{8BB4A9DD-CF61-40FF-A6AD-D3161827B4BD}" srcOrd="1" destOrd="0" presId="urn:microsoft.com/office/officeart/2005/8/layout/process3"/>
    <dgm:cxn modelId="{507475FA-9712-4144-8289-498FE06219A7}" type="presParOf" srcId="{0332B90A-E3A6-4BDC-9D4F-BC55FB969B8F}" destId="{0DC802BB-4638-4E90-A9FA-62224805B6F8}" srcOrd="2" destOrd="0" presId="urn:microsoft.com/office/officeart/2005/8/layout/process3"/>
    <dgm:cxn modelId="{25C0A50B-26BE-4EC6-BAD2-54306F591F1E}" type="presParOf" srcId="{A701733F-7D57-4FDA-99B1-9FA6BC26B76E}" destId="{C554FFCE-F0A4-4F0B-809E-0470DDB6D4AA}" srcOrd="1" destOrd="0" presId="urn:microsoft.com/office/officeart/2005/8/layout/process3"/>
    <dgm:cxn modelId="{F904E9DE-5A76-42C1-9DF7-73A1179151C0}" type="presParOf" srcId="{C554FFCE-F0A4-4F0B-809E-0470DDB6D4AA}" destId="{884E1770-D594-4EEC-BB99-A01E90F841D1}" srcOrd="0" destOrd="0" presId="urn:microsoft.com/office/officeart/2005/8/layout/process3"/>
    <dgm:cxn modelId="{93379439-E6DA-421C-8537-8F2D07FE16F3}" type="presParOf" srcId="{A701733F-7D57-4FDA-99B1-9FA6BC26B76E}" destId="{AEA0C50F-F3D3-4B27-A5DA-1F5B5282D367}" srcOrd="2" destOrd="0" presId="urn:microsoft.com/office/officeart/2005/8/layout/process3"/>
    <dgm:cxn modelId="{7C903B1A-424B-4C87-96BC-85D63710D2A7}" type="presParOf" srcId="{AEA0C50F-F3D3-4B27-A5DA-1F5B5282D367}" destId="{55C863F6-CE9F-4595-B820-C01DAA0FC8DE}" srcOrd="0" destOrd="0" presId="urn:microsoft.com/office/officeart/2005/8/layout/process3"/>
    <dgm:cxn modelId="{5760A6EC-DC43-4CBB-8717-F5B7A5391592}" type="presParOf" srcId="{AEA0C50F-F3D3-4B27-A5DA-1F5B5282D367}" destId="{2EB99BE8-631B-43E2-A719-FDC43A756496}" srcOrd="1" destOrd="0" presId="urn:microsoft.com/office/officeart/2005/8/layout/process3"/>
    <dgm:cxn modelId="{E40C57B2-0D7A-4851-AD9E-48A2D0C6FFD2}" type="presParOf" srcId="{AEA0C50F-F3D3-4B27-A5DA-1F5B5282D367}" destId="{FD133ECF-61BC-48E2-AEC4-B8BCDDB30F6C}" srcOrd="2" destOrd="0" presId="urn:microsoft.com/office/officeart/2005/8/layout/process3"/>
    <dgm:cxn modelId="{4F7097CC-2251-4156-8E9E-4D6EE1AB30F4}" type="presParOf" srcId="{A701733F-7D57-4FDA-99B1-9FA6BC26B76E}" destId="{E83CF846-4C89-43E2-B415-30492FAF7412}" srcOrd="3" destOrd="0" presId="urn:microsoft.com/office/officeart/2005/8/layout/process3"/>
    <dgm:cxn modelId="{166D1186-12D7-4E0B-8590-28E7333FA0FB}" type="presParOf" srcId="{E83CF846-4C89-43E2-B415-30492FAF7412}" destId="{BE92C276-44C7-4774-B67E-1E0450631ECC}" srcOrd="0" destOrd="0" presId="urn:microsoft.com/office/officeart/2005/8/layout/process3"/>
    <dgm:cxn modelId="{3C455853-9D68-4383-BBC0-340E86F024A0}" type="presParOf" srcId="{A701733F-7D57-4FDA-99B1-9FA6BC26B76E}" destId="{B4B73820-3260-4462-BDB1-96E884039F6C}" srcOrd="4" destOrd="0" presId="urn:microsoft.com/office/officeart/2005/8/layout/process3"/>
    <dgm:cxn modelId="{FF7D7B9D-FDE4-4353-8CAC-DE2C642F57C6}" type="presParOf" srcId="{B4B73820-3260-4462-BDB1-96E884039F6C}" destId="{F41C0EFF-38E0-4E3E-889D-C402138A4B24}" srcOrd="0" destOrd="0" presId="urn:microsoft.com/office/officeart/2005/8/layout/process3"/>
    <dgm:cxn modelId="{67D4192A-5995-43CB-8EC8-CFA2B15AE296}" type="presParOf" srcId="{B4B73820-3260-4462-BDB1-96E884039F6C}" destId="{4EA1041E-8666-44D9-B4E8-BC51F0426771}" srcOrd="1" destOrd="0" presId="urn:microsoft.com/office/officeart/2005/8/layout/process3"/>
    <dgm:cxn modelId="{4B31B41B-6E4E-4DD4-ACF8-17AFBDC4F85C}" type="presParOf" srcId="{B4B73820-3260-4462-BDB1-96E884039F6C}" destId="{F5197A1C-95E6-438A-AF68-66B983801A5D}" srcOrd="2" destOrd="0" presId="urn:microsoft.com/office/officeart/2005/8/layout/process3"/>
    <dgm:cxn modelId="{4B34004C-D215-43D5-8789-C9DE139B0D46}" type="presParOf" srcId="{A701733F-7D57-4FDA-99B1-9FA6BC26B76E}" destId="{FE7FF244-9471-4541-90E2-BA663E54AC31}" srcOrd="5" destOrd="0" presId="urn:microsoft.com/office/officeart/2005/8/layout/process3"/>
    <dgm:cxn modelId="{1772133F-1BD1-4981-95CB-045F3A790461}" type="presParOf" srcId="{FE7FF244-9471-4541-90E2-BA663E54AC31}" destId="{E59D1203-CB50-4CA8-9D21-491E27CD15F4}" srcOrd="0" destOrd="0" presId="urn:microsoft.com/office/officeart/2005/8/layout/process3"/>
    <dgm:cxn modelId="{C25281B0-A4B3-453E-8EBE-797AE0E657CE}" type="presParOf" srcId="{A701733F-7D57-4FDA-99B1-9FA6BC26B76E}" destId="{3F136232-F35D-4E47-90F1-A2AA58AB45DF}" srcOrd="6" destOrd="0" presId="urn:microsoft.com/office/officeart/2005/8/layout/process3"/>
    <dgm:cxn modelId="{C0D2B5D6-4D84-4E9B-B83F-DE8E7EFBE1DF}" type="presParOf" srcId="{3F136232-F35D-4E47-90F1-A2AA58AB45DF}" destId="{663FC040-710B-4F0F-9254-5F36AC4B7887}" srcOrd="0" destOrd="0" presId="urn:microsoft.com/office/officeart/2005/8/layout/process3"/>
    <dgm:cxn modelId="{014D56FF-B2B1-4BF7-A2C6-1EE1DE8EBBAD}" type="presParOf" srcId="{3F136232-F35D-4E47-90F1-A2AA58AB45DF}" destId="{C0FB6ABC-DE0E-4ADB-B101-7C2BE4DAB9C4}" srcOrd="1" destOrd="0" presId="urn:microsoft.com/office/officeart/2005/8/layout/process3"/>
    <dgm:cxn modelId="{1452650B-E2A1-4F6A-80BE-8AFA77D1717E}" type="presParOf" srcId="{3F136232-F35D-4E47-90F1-A2AA58AB45DF}" destId="{6AD7C7CA-F185-4582-A83F-51FF389899AC}" srcOrd="2" destOrd="0" presId="urn:microsoft.com/office/officeart/2005/8/layout/process3"/>
    <dgm:cxn modelId="{49BE7F27-F70F-4332-B844-E4151E71E0BC}" type="presParOf" srcId="{A701733F-7D57-4FDA-99B1-9FA6BC26B76E}" destId="{8C4A8E19-0904-4E76-B16F-E8E564AB9067}" srcOrd="7" destOrd="0" presId="urn:microsoft.com/office/officeart/2005/8/layout/process3"/>
    <dgm:cxn modelId="{3572F3C1-AE7D-4B61-A363-A0153E16CC1F}" type="presParOf" srcId="{8C4A8E19-0904-4E76-B16F-E8E564AB9067}" destId="{E67F3CED-1FD1-49AF-906E-1F67D42AF888}" srcOrd="0" destOrd="0" presId="urn:microsoft.com/office/officeart/2005/8/layout/process3"/>
    <dgm:cxn modelId="{CDEF8B78-327D-4FD9-8E02-2A5CC6D3B85C}" type="presParOf" srcId="{A701733F-7D57-4FDA-99B1-9FA6BC26B76E}" destId="{E495A084-19C3-42CA-93BB-2EC9069EA890}" srcOrd="8" destOrd="0" presId="urn:microsoft.com/office/officeart/2005/8/layout/process3"/>
    <dgm:cxn modelId="{BAA5795D-792F-41BC-A454-DBE097AE643E}" type="presParOf" srcId="{E495A084-19C3-42CA-93BB-2EC9069EA890}" destId="{5B2E5498-21B9-4FD5-9EA5-E7BBCB3A1D98}" srcOrd="0" destOrd="0" presId="urn:microsoft.com/office/officeart/2005/8/layout/process3"/>
    <dgm:cxn modelId="{F2CA5AB4-AE3F-4785-9B13-49DCD5DEC8A7}" type="presParOf" srcId="{E495A084-19C3-42CA-93BB-2EC9069EA890}" destId="{36C2E2AA-7673-4566-87ED-8094834D8C4E}" srcOrd="1" destOrd="0" presId="urn:microsoft.com/office/officeart/2005/8/layout/process3"/>
    <dgm:cxn modelId="{31DBFF7F-5549-4257-BA77-3D40D3F3C5C9}" type="presParOf" srcId="{E495A084-19C3-42CA-93BB-2EC9069EA890}" destId="{E93600F7-95E1-4BC2-9035-85A3B75E7866}" srcOrd="2" destOrd="0" presId="urn:microsoft.com/office/officeart/2005/8/layout/process3"/>
    <dgm:cxn modelId="{ECF330B1-C2F2-4CDE-AE1C-C382057C14C5}" type="presParOf" srcId="{A701733F-7D57-4FDA-99B1-9FA6BC26B76E}" destId="{0875F000-14C4-4EBA-BB56-94D8EA7E5D34}" srcOrd="9" destOrd="0" presId="urn:microsoft.com/office/officeart/2005/8/layout/process3"/>
    <dgm:cxn modelId="{D18DE49D-3C1A-4A99-86C5-64E67FC01143}" type="presParOf" srcId="{0875F000-14C4-4EBA-BB56-94D8EA7E5D34}" destId="{B938CC0F-3D66-47C0-8DC6-C68CBDCD66A0}" srcOrd="0" destOrd="0" presId="urn:microsoft.com/office/officeart/2005/8/layout/process3"/>
    <dgm:cxn modelId="{F1878B58-BD31-4363-BB87-7E8569097030}" type="presParOf" srcId="{A701733F-7D57-4FDA-99B1-9FA6BC26B76E}" destId="{6732F387-E36C-4D6D-812C-BFF2FFB4B21D}" srcOrd="10" destOrd="0" presId="urn:microsoft.com/office/officeart/2005/8/layout/process3"/>
    <dgm:cxn modelId="{3CC574BB-C40C-4513-A44D-7FC7C6DAA5B9}" type="presParOf" srcId="{6732F387-E36C-4D6D-812C-BFF2FFB4B21D}" destId="{7BA3D8A7-4241-44B5-A9DB-D43E8E01B2B5}" srcOrd="0" destOrd="0" presId="urn:microsoft.com/office/officeart/2005/8/layout/process3"/>
    <dgm:cxn modelId="{AB703B89-DE93-4D4C-922F-C798DA60ADF3}" type="presParOf" srcId="{6732F387-E36C-4D6D-812C-BFF2FFB4B21D}" destId="{054A29FA-2F13-4696-A03B-4C04BEE17317}" srcOrd="1" destOrd="0" presId="urn:microsoft.com/office/officeart/2005/8/layout/process3"/>
    <dgm:cxn modelId="{6AE5E9D9-5DF9-4B60-B914-0EF671952063}" type="presParOf" srcId="{6732F387-E36C-4D6D-812C-BFF2FFB4B21D}" destId="{E5422C6A-4B3D-4678-9540-55FC34EC0215}"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A473B02F-E397-4E1F-BCB3-E01E6A0B3C2C}"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fr-FR"/>
        </a:p>
      </dgm:t>
    </dgm:pt>
    <dgm:pt modelId="{EE7B3851-CB4B-4E18-8936-2DB6BB640AEA}">
      <dgm:prSet phldrT="[Texte]" custT="1"/>
      <dgm:spPr/>
      <dgm:t>
        <a:bodyPr/>
        <a:lstStyle/>
        <a:p>
          <a:r>
            <a:rPr lang="fr-FR" sz="1800" dirty="0"/>
            <a:t>1993</a:t>
          </a:r>
        </a:p>
      </dgm:t>
    </dgm:pt>
    <dgm:pt modelId="{7788ECEA-D6D5-4A56-BD35-667426E7F814}" type="parTrans" cxnId="{5446411B-90DC-428B-9B24-B6533FF8027A}">
      <dgm:prSet/>
      <dgm:spPr/>
      <dgm:t>
        <a:bodyPr/>
        <a:lstStyle/>
        <a:p>
          <a:endParaRPr lang="fr-FR"/>
        </a:p>
      </dgm:t>
    </dgm:pt>
    <dgm:pt modelId="{51C0A4F6-65F1-4C76-8485-2ACDA79C6945}" type="sibTrans" cxnId="{5446411B-90DC-428B-9B24-B6533FF8027A}">
      <dgm:prSet/>
      <dgm:spPr/>
      <dgm:t>
        <a:bodyPr/>
        <a:lstStyle/>
        <a:p>
          <a:endParaRPr lang="fr-FR"/>
        </a:p>
      </dgm:t>
    </dgm:pt>
    <dgm:pt modelId="{ACB83FBC-285D-4F96-9D43-E9CE3FDA5C5E}">
      <dgm:prSet phldrT="[Texte]" custT="1"/>
      <dgm:spPr/>
      <dgm:t>
        <a:bodyPr/>
        <a:lstStyle/>
        <a:p>
          <a:r>
            <a:rPr lang="fr-FR" sz="1400" dirty="0"/>
            <a:t>ANETI</a:t>
          </a:r>
        </a:p>
      </dgm:t>
    </dgm:pt>
    <dgm:pt modelId="{E7ECED02-FA44-4688-9F5B-10CF390521F2}" type="parTrans" cxnId="{43A27B4A-800F-4E7D-9FC2-7D0C31C0B20C}">
      <dgm:prSet/>
      <dgm:spPr/>
      <dgm:t>
        <a:bodyPr/>
        <a:lstStyle/>
        <a:p>
          <a:endParaRPr lang="fr-FR"/>
        </a:p>
      </dgm:t>
    </dgm:pt>
    <dgm:pt modelId="{F6347F48-85F1-4A0C-808F-1C058B53F485}" type="sibTrans" cxnId="{43A27B4A-800F-4E7D-9FC2-7D0C31C0B20C}">
      <dgm:prSet/>
      <dgm:spPr/>
      <dgm:t>
        <a:bodyPr/>
        <a:lstStyle/>
        <a:p>
          <a:endParaRPr lang="fr-FR"/>
        </a:p>
      </dgm:t>
    </dgm:pt>
    <dgm:pt modelId="{8BB7CABF-D204-46EE-A4ED-375062B3358F}">
      <dgm:prSet phldrT="[Texte]" custT="1"/>
      <dgm:spPr/>
      <dgm:t>
        <a:bodyPr/>
        <a:lstStyle/>
        <a:p>
          <a:r>
            <a:rPr lang="fr-FR" sz="1800" dirty="0"/>
            <a:t>1996</a:t>
          </a:r>
        </a:p>
      </dgm:t>
    </dgm:pt>
    <dgm:pt modelId="{B019A3C1-C6D8-41E2-B5C7-CEB5D0036073}" type="parTrans" cxnId="{E02F78B6-8092-4B09-9A5A-F424EDF6E8A0}">
      <dgm:prSet/>
      <dgm:spPr/>
      <dgm:t>
        <a:bodyPr/>
        <a:lstStyle/>
        <a:p>
          <a:endParaRPr lang="fr-FR"/>
        </a:p>
      </dgm:t>
    </dgm:pt>
    <dgm:pt modelId="{0525DE40-3B07-4531-B4B0-BA7418B484AB}" type="sibTrans" cxnId="{E02F78B6-8092-4B09-9A5A-F424EDF6E8A0}">
      <dgm:prSet/>
      <dgm:spPr/>
      <dgm:t>
        <a:bodyPr/>
        <a:lstStyle/>
        <a:p>
          <a:endParaRPr lang="fr-FR"/>
        </a:p>
      </dgm:t>
    </dgm:pt>
    <dgm:pt modelId="{AA9CDCD3-0DDA-4CC1-8B72-E238AC07F6F5}">
      <dgm:prSet phldrT="[Texte]" custT="1"/>
      <dgm:spPr/>
      <dgm:t>
        <a:bodyPr/>
        <a:lstStyle/>
        <a:p>
          <a:r>
            <a:rPr lang="fr-FR" sz="1800" dirty="0"/>
            <a:t>1997</a:t>
          </a:r>
        </a:p>
      </dgm:t>
    </dgm:pt>
    <dgm:pt modelId="{C1C14E63-4971-4769-8CA4-076F47D5A58E}" type="parTrans" cxnId="{B7563304-E9C9-4D6C-BE6F-297C718141AF}">
      <dgm:prSet/>
      <dgm:spPr/>
      <dgm:t>
        <a:bodyPr/>
        <a:lstStyle/>
        <a:p>
          <a:endParaRPr lang="fr-FR"/>
        </a:p>
      </dgm:t>
    </dgm:pt>
    <dgm:pt modelId="{EC2DB969-B725-4A03-B065-0719A240297E}" type="sibTrans" cxnId="{B7563304-E9C9-4D6C-BE6F-297C718141AF}">
      <dgm:prSet/>
      <dgm:spPr/>
      <dgm:t>
        <a:bodyPr/>
        <a:lstStyle/>
        <a:p>
          <a:endParaRPr lang="fr-FR"/>
        </a:p>
      </dgm:t>
    </dgm:pt>
    <dgm:pt modelId="{CD103336-6D86-45D9-946D-DAB11C034871}">
      <dgm:prSet phldrT="[Texte]" custT="1"/>
      <dgm:spPr/>
      <dgm:t>
        <a:bodyPr/>
        <a:lstStyle/>
        <a:p>
          <a:r>
            <a:rPr lang="fr-FR" sz="1600" kern="1200" dirty="0">
              <a:solidFill>
                <a:prstClr val="black">
                  <a:hueOff val="0"/>
                  <a:satOff val="0"/>
                  <a:lumOff val="0"/>
                  <a:alphaOff val="0"/>
                </a:prstClr>
              </a:solidFill>
              <a:latin typeface="Century Gothic" panose="020B0502020202020204"/>
              <a:ea typeface="+mn-ea"/>
              <a:cs typeface="+mn-cs"/>
            </a:rPr>
            <a:t>BTS</a:t>
          </a:r>
        </a:p>
      </dgm:t>
    </dgm:pt>
    <dgm:pt modelId="{742B6DBA-4F90-4179-A28D-726715457AB5}" type="parTrans" cxnId="{F4D9B099-35F2-44DC-B374-8DF20A91FF2B}">
      <dgm:prSet/>
      <dgm:spPr/>
      <dgm:t>
        <a:bodyPr/>
        <a:lstStyle/>
        <a:p>
          <a:endParaRPr lang="fr-FR"/>
        </a:p>
      </dgm:t>
    </dgm:pt>
    <dgm:pt modelId="{A8563E82-DD5E-4E27-9A5A-11D63AC90BF1}" type="sibTrans" cxnId="{F4D9B099-35F2-44DC-B374-8DF20A91FF2B}">
      <dgm:prSet/>
      <dgm:spPr/>
      <dgm:t>
        <a:bodyPr/>
        <a:lstStyle/>
        <a:p>
          <a:endParaRPr lang="fr-FR"/>
        </a:p>
      </dgm:t>
    </dgm:pt>
    <dgm:pt modelId="{6E6E26C6-5199-4D7E-B39A-FE4DDE11B30A}">
      <dgm:prSet phldrT="[Texte]"/>
      <dgm:spPr/>
      <dgm:t>
        <a:bodyPr/>
        <a:lstStyle/>
        <a:p>
          <a:endParaRPr lang="fr-FR" sz="1200" dirty="0"/>
        </a:p>
      </dgm:t>
    </dgm:pt>
    <dgm:pt modelId="{DE1A8E29-A900-4B10-961C-2448E5889B9E}" type="parTrans" cxnId="{787FB05A-406B-4DB6-9588-50B977B258B6}">
      <dgm:prSet/>
      <dgm:spPr/>
      <dgm:t>
        <a:bodyPr/>
        <a:lstStyle/>
        <a:p>
          <a:endParaRPr lang="fr-FR"/>
        </a:p>
      </dgm:t>
    </dgm:pt>
    <dgm:pt modelId="{4A3C350C-5811-4EB6-AB6D-5F37ECE08419}" type="sibTrans" cxnId="{787FB05A-406B-4DB6-9588-50B977B258B6}">
      <dgm:prSet/>
      <dgm:spPr/>
      <dgm:t>
        <a:bodyPr/>
        <a:lstStyle/>
        <a:p>
          <a:endParaRPr lang="fr-FR"/>
        </a:p>
      </dgm:t>
    </dgm:pt>
    <dgm:pt modelId="{CCA40BE8-1552-42CB-9A27-5A696E6D3154}">
      <dgm:prSet phldrT="[Texte]" custT="1"/>
      <dgm:spPr/>
      <dgm:t>
        <a:bodyPr/>
        <a:lstStyle/>
        <a:p>
          <a:r>
            <a:rPr lang="fr-FR" sz="1400" dirty="0"/>
            <a:t>Centres Technique</a:t>
          </a:r>
        </a:p>
      </dgm:t>
    </dgm:pt>
    <dgm:pt modelId="{5019D954-5EBF-4CB6-94F2-88D68AE8C2BD}" type="parTrans" cxnId="{C7B2BE7A-4791-49CA-8C0A-4E939E75DF71}">
      <dgm:prSet/>
      <dgm:spPr/>
      <dgm:t>
        <a:bodyPr/>
        <a:lstStyle/>
        <a:p>
          <a:endParaRPr lang="fr-FR"/>
        </a:p>
      </dgm:t>
    </dgm:pt>
    <dgm:pt modelId="{A5803DCF-AEDC-4896-A60A-5A1B11D34DE1}" type="sibTrans" cxnId="{C7B2BE7A-4791-49CA-8C0A-4E939E75DF71}">
      <dgm:prSet/>
      <dgm:spPr/>
      <dgm:t>
        <a:bodyPr/>
        <a:lstStyle/>
        <a:p>
          <a:endParaRPr lang="fr-FR"/>
        </a:p>
      </dgm:t>
    </dgm:pt>
    <dgm:pt modelId="{DFE03D14-7F02-4C02-B1CF-0AB44E73BE27}">
      <dgm:prSet phldrT="[Texte]"/>
      <dgm:spPr/>
      <dgm:t>
        <a:bodyPr/>
        <a:lstStyle/>
        <a:p>
          <a:endParaRPr lang="fr-FR" sz="1200" dirty="0"/>
        </a:p>
      </dgm:t>
    </dgm:pt>
    <dgm:pt modelId="{22EB6E53-8DFE-480B-A9DE-F3373B4DE317}" type="parTrans" cxnId="{D26A03FF-422B-4F85-A389-8D1AEF532568}">
      <dgm:prSet/>
      <dgm:spPr/>
      <dgm:t>
        <a:bodyPr/>
        <a:lstStyle/>
        <a:p>
          <a:endParaRPr lang="fr-FR"/>
        </a:p>
      </dgm:t>
    </dgm:pt>
    <dgm:pt modelId="{E4241424-3778-495D-8EDD-8801144DB785}" type="sibTrans" cxnId="{D26A03FF-422B-4F85-A389-8D1AEF532568}">
      <dgm:prSet/>
      <dgm:spPr/>
      <dgm:t>
        <a:bodyPr/>
        <a:lstStyle/>
        <a:p>
          <a:endParaRPr lang="fr-FR"/>
        </a:p>
      </dgm:t>
    </dgm:pt>
    <dgm:pt modelId="{393926E3-7F71-4AF9-A9E1-04EE48DDD4E8}">
      <dgm:prSet phldrT="[Texte]"/>
      <dgm:spPr/>
      <dgm:t>
        <a:bodyPr/>
        <a:lstStyle/>
        <a:p>
          <a:endParaRPr lang="fr-FR" sz="1200" kern="1200" dirty="0"/>
        </a:p>
      </dgm:t>
    </dgm:pt>
    <dgm:pt modelId="{FF176C05-0591-49CF-8ACB-93EFAC973E4A}" type="parTrans" cxnId="{2CFE9AFC-FD50-4B9D-825C-D1C8A5447DB1}">
      <dgm:prSet/>
      <dgm:spPr/>
      <dgm:t>
        <a:bodyPr/>
        <a:lstStyle/>
        <a:p>
          <a:endParaRPr lang="fr-FR"/>
        </a:p>
      </dgm:t>
    </dgm:pt>
    <dgm:pt modelId="{89181803-B356-404A-808E-8BA7FF9A0082}" type="sibTrans" cxnId="{2CFE9AFC-FD50-4B9D-825C-D1C8A5447DB1}">
      <dgm:prSet/>
      <dgm:spPr/>
      <dgm:t>
        <a:bodyPr/>
        <a:lstStyle/>
        <a:p>
          <a:endParaRPr lang="fr-FR"/>
        </a:p>
      </dgm:t>
    </dgm:pt>
    <dgm:pt modelId="{29FD0CF2-00D3-4298-A128-91D7C79AACC6}">
      <dgm:prSet phldrT="[Texte]" custT="1"/>
      <dgm:spPr/>
      <dgm:t>
        <a:bodyPr/>
        <a:lstStyle/>
        <a:p>
          <a:r>
            <a:rPr lang="fr-FR" sz="1800" dirty="0"/>
            <a:t>1998</a:t>
          </a:r>
        </a:p>
      </dgm:t>
    </dgm:pt>
    <dgm:pt modelId="{572DD005-C8F9-4327-963B-477BB05CFCCD}" type="parTrans" cxnId="{C0678142-AFAB-45EA-B86C-0B2EA9C9C7A1}">
      <dgm:prSet/>
      <dgm:spPr/>
      <dgm:t>
        <a:bodyPr/>
        <a:lstStyle/>
        <a:p>
          <a:endParaRPr lang="fr-FR"/>
        </a:p>
      </dgm:t>
    </dgm:pt>
    <dgm:pt modelId="{6E657710-A768-41E6-AEBD-A86D52A86243}" type="sibTrans" cxnId="{C0678142-AFAB-45EA-B86C-0B2EA9C9C7A1}">
      <dgm:prSet/>
      <dgm:spPr/>
      <dgm:t>
        <a:bodyPr/>
        <a:lstStyle/>
        <a:p>
          <a:endParaRPr lang="fr-FR"/>
        </a:p>
      </dgm:t>
    </dgm:pt>
    <dgm:pt modelId="{2692F60F-0680-4B81-AB5B-28836DD6F52E}">
      <dgm:prSet phldrT="[Texte]" custT="1"/>
      <dgm:spPr/>
      <dgm:t>
        <a:bodyPr/>
        <a:lstStyle/>
        <a:p>
          <a:r>
            <a:rPr lang="fr-FR" sz="1800" dirty="0"/>
            <a:t>1999</a:t>
          </a:r>
        </a:p>
      </dgm:t>
    </dgm:pt>
    <dgm:pt modelId="{9332D222-E42B-4200-9515-31806FABEA2A}" type="parTrans" cxnId="{8F836CB2-FF15-49B9-BF2C-E19B672D6B83}">
      <dgm:prSet/>
      <dgm:spPr/>
      <dgm:t>
        <a:bodyPr/>
        <a:lstStyle/>
        <a:p>
          <a:endParaRPr lang="fr-FR"/>
        </a:p>
      </dgm:t>
    </dgm:pt>
    <dgm:pt modelId="{4DABE114-A6B6-424A-B842-F2DA8E34F1D3}" type="sibTrans" cxnId="{8F836CB2-FF15-49B9-BF2C-E19B672D6B83}">
      <dgm:prSet/>
      <dgm:spPr/>
      <dgm:t>
        <a:bodyPr/>
        <a:lstStyle/>
        <a:p>
          <a:endParaRPr lang="fr-FR"/>
        </a:p>
      </dgm:t>
    </dgm:pt>
    <dgm:pt modelId="{2F531003-6EB8-4F8A-887F-C4B7B3D05902}">
      <dgm:prSet custT="1"/>
      <dgm:spPr/>
      <dgm:t>
        <a:bodyPr/>
        <a:lstStyle/>
        <a:p>
          <a:r>
            <a:rPr lang="fr-FR" sz="1800" dirty="0"/>
            <a:t>RICITIC</a:t>
          </a:r>
        </a:p>
      </dgm:t>
    </dgm:pt>
    <dgm:pt modelId="{81A8FBAD-34ED-4E10-A9B1-05685DF301F4}" type="parTrans" cxnId="{86406B9B-DD37-43EF-9EF5-72831776100C}">
      <dgm:prSet/>
      <dgm:spPr/>
      <dgm:t>
        <a:bodyPr/>
        <a:lstStyle/>
        <a:p>
          <a:endParaRPr lang="fr-FR"/>
        </a:p>
      </dgm:t>
    </dgm:pt>
    <dgm:pt modelId="{7022FA51-202D-4C1F-BE73-C662BA47415A}" type="sibTrans" cxnId="{86406B9B-DD37-43EF-9EF5-72831776100C}">
      <dgm:prSet/>
      <dgm:spPr/>
      <dgm:t>
        <a:bodyPr/>
        <a:lstStyle/>
        <a:p>
          <a:endParaRPr lang="fr-FR"/>
        </a:p>
      </dgm:t>
    </dgm:pt>
    <dgm:pt modelId="{C9683B28-76B7-4477-929A-B603B8456AD3}">
      <dgm:prSet/>
      <dgm:spPr/>
      <dgm:t>
        <a:bodyPr/>
        <a:lstStyle/>
        <a:p>
          <a:endParaRPr lang="fr-FR" sz="500" dirty="0"/>
        </a:p>
      </dgm:t>
    </dgm:pt>
    <dgm:pt modelId="{A7CC8310-9DCD-4918-A25D-5D8C82BDBBAD}" type="parTrans" cxnId="{8C6C9F6B-3F8D-4EE6-B4DC-2DF680A14C03}">
      <dgm:prSet/>
      <dgm:spPr/>
      <dgm:t>
        <a:bodyPr/>
        <a:lstStyle/>
        <a:p>
          <a:endParaRPr lang="fr-FR"/>
        </a:p>
      </dgm:t>
    </dgm:pt>
    <dgm:pt modelId="{C2ADC12C-0AD9-49CB-B04E-A8033D7F86C9}" type="sibTrans" cxnId="{8C6C9F6B-3F8D-4EE6-B4DC-2DF680A14C03}">
      <dgm:prSet/>
      <dgm:spPr/>
      <dgm:t>
        <a:bodyPr/>
        <a:lstStyle/>
        <a:p>
          <a:endParaRPr lang="fr-FR"/>
        </a:p>
      </dgm:t>
    </dgm:pt>
    <dgm:pt modelId="{66487E60-9836-443F-A8BE-943037AA8B49}">
      <dgm:prSet custT="1"/>
      <dgm:spPr/>
      <dgm:t>
        <a:bodyPr/>
        <a:lstStyle/>
        <a:p>
          <a:r>
            <a:rPr lang="fr-FR" sz="1600" dirty="0"/>
            <a:t>Accord Cadre</a:t>
          </a:r>
        </a:p>
      </dgm:t>
    </dgm:pt>
    <dgm:pt modelId="{DA1E4A61-5C57-46C1-B3A8-050C4341EC52}" type="parTrans" cxnId="{AD75EB32-D512-4237-A6BD-9B729F89869C}">
      <dgm:prSet/>
      <dgm:spPr/>
      <dgm:t>
        <a:bodyPr/>
        <a:lstStyle/>
        <a:p>
          <a:endParaRPr lang="fr-FR"/>
        </a:p>
      </dgm:t>
    </dgm:pt>
    <dgm:pt modelId="{398A2D35-5C93-4C82-B1F1-C293FC62FC26}" type="sibTrans" cxnId="{AD75EB32-D512-4237-A6BD-9B729F89869C}">
      <dgm:prSet/>
      <dgm:spPr/>
      <dgm:t>
        <a:bodyPr/>
        <a:lstStyle/>
        <a:p>
          <a:endParaRPr lang="fr-FR"/>
        </a:p>
      </dgm:t>
    </dgm:pt>
    <dgm:pt modelId="{01B938B8-70AA-41F8-85F5-9F6218F8DF3F}">
      <dgm:prSet phldrT="[Texte]" custT="1"/>
      <dgm:spPr/>
      <dgm:t>
        <a:bodyPr/>
        <a:lstStyle/>
        <a:p>
          <a:r>
            <a:rPr lang="fr-FR" sz="1800" dirty="0"/>
            <a:t>2001</a:t>
          </a:r>
        </a:p>
      </dgm:t>
    </dgm:pt>
    <dgm:pt modelId="{9D59A3BE-CD16-4804-8F3E-521057E2BC06}" type="parTrans" cxnId="{9BB17B9B-7C78-4682-B59E-6A75D99A4FE0}">
      <dgm:prSet/>
      <dgm:spPr/>
      <dgm:t>
        <a:bodyPr/>
        <a:lstStyle/>
        <a:p>
          <a:endParaRPr lang="fr-FR"/>
        </a:p>
      </dgm:t>
    </dgm:pt>
    <dgm:pt modelId="{5CA3ACAA-A4F2-407E-993A-46BA251F68F4}" type="sibTrans" cxnId="{9BB17B9B-7C78-4682-B59E-6A75D99A4FE0}">
      <dgm:prSet/>
      <dgm:spPr/>
      <dgm:t>
        <a:bodyPr/>
        <a:lstStyle/>
        <a:p>
          <a:endParaRPr lang="fr-FR"/>
        </a:p>
      </dgm:t>
    </dgm:pt>
    <dgm:pt modelId="{1A78EB20-D976-46DC-8D38-EA2C98AE5886}">
      <dgm:prSet custT="1"/>
      <dgm:spPr/>
      <dgm:t>
        <a:bodyPr/>
        <a:lstStyle/>
        <a:p>
          <a:r>
            <a:rPr lang="fr-FR" sz="1400" dirty="0"/>
            <a:t>Pôles technologique</a:t>
          </a:r>
        </a:p>
      </dgm:t>
    </dgm:pt>
    <dgm:pt modelId="{A707F301-88CC-4E6D-AB83-BE5E14792C0A}" type="parTrans" cxnId="{952E6C4C-0B9D-4B73-ACB4-76EE822B2D9A}">
      <dgm:prSet/>
      <dgm:spPr/>
      <dgm:t>
        <a:bodyPr/>
        <a:lstStyle/>
        <a:p>
          <a:endParaRPr lang="fr-FR"/>
        </a:p>
      </dgm:t>
    </dgm:pt>
    <dgm:pt modelId="{E0B891EF-A6BF-4880-BA11-7975899EBAB1}" type="sibTrans" cxnId="{952E6C4C-0B9D-4B73-ACB4-76EE822B2D9A}">
      <dgm:prSet/>
      <dgm:spPr/>
      <dgm:t>
        <a:bodyPr/>
        <a:lstStyle/>
        <a:p>
          <a:endParaRPr lang="fr-FR"/>
        </a:p>
      </dgm:t>
    </dgm:pt>
    <dgm:pt modelId="{A701733F-7D57-4FDA-99B1-9FA6BC26B76E}" type="pres">
      <dgm:prSet presAssocID="{A473B02F-E397-4E1F-BCB3-E01E6A0B3C2C}" presName="linearFlow" presStyleCnt="0">
        <dgm:presLayoutVars>
          <dgm:dir/>
          <dgm:animLvl val="lvl"/>
          <dgm:resizeHandles val="exact"/>
        </dgm:presLayoutVars>
      </dgm:prSet>
      <dgm:spPr/>
    </dgm:pt>
    <dgm:pt modelId="{0332B90A-E3A6-4BDC-9D4F-BC55FB969B8F}" type="pres">
      <dgm:prSet presAssocID="{EE7B3851-CB4B-4E18-8936-2DB6BB640AEA}" presName="composite" presStyleCnt="0"/>
      <dgm:spPr/>
    </dgm:pt>
    <dgm:pt modelId="{0B36E286-A7F9-4BF3-94F2-154026A14762}" type="pres">
      <dgm:prSet presAssocID="{EE7B3851-CB4B-4E18-8936-2DB6BB640AEA}" presName="parTx" presStyleLbl="node1" presStyleIdx="0" presStyleCnt="6">
        <dgm:presLayoutVars>
          <dgm:chMax val="0"/>
          <dgm:chPref val="0"/>
          <dgm:bulletEnabled val="1"/>
        </dgm:presLayoutVars>
      </dgm:prSet>
      <dgm:spPr/>
    </dgm:pt>
    <dgm:pt modelId="{8BB4A9DD-CF61-40FF-A6AD-D3161827B4BD}" type="pres">
      <dgm:prSet presAssocID="{EE7B3851-CB4B-4E18-8936-2DB6BB640AEA}" presName="parSh" presStyleLbl="node1" presStyleIdx="0" presStyleCnt="6"/>
      <dgm:spPr/>
    </dgm:pt>
    <dgm:pt modelId="{0DC802BB-4638-4E90-A9FA-62224805B6F8}" type="pres">
      <dgm:prSet presAssocID="{EE7B3851-CB4B-4E18-8936-2DB6BB640AEA}" presName="desTx" presStyleLbl="fgAcc1" presStyleIdx="0" presStyleCnt="6">
        <dgm:presLayoutVars>
          <dgm:bulletEnabled val="1"/>
        </dgm:presLayoutVars>
      </dgm:prSet>
      <dgm:spPr/>
    </dgm:pt>
    <dgm:pt modelId="{C554FFCE-F0A4-4F0B-809E-0470DDB6D4AA}" type="pres">
      <dgm:prSet presAssocID="{51C0A4F6-65F1-4C76-8485-2ACDA79C6945}" presName="sibTrans" presStyleLbl="sibTrans2D1" presStyleIdx="0" presStyleCnt="5"/>
      <dgm:spPr/>
    </dgm:pt>
    <dgm:pt modelId="{884E1770-D594-4EEC-BB99-A01E90F841D1}" type="pres">
      <dgm:prSet presAssocID="{51C0A4F6-65F1-4C76-8485-2ACDA79C6945}" presName="connTx" presStyleLbl="sibTrans2D1" presStyleIdx="0" presStyleCnt="5"/>
      <dgm:spPr/>
    </dgm:pt>
    <dgm:pt modelId="{AEA0C50F-F3D3-4B27-A5DA-1F5B5282D367}" type="pres">
      <dgm:prSet presAssocID="{8BB7CABF-D204-46EE-A4ED-375062B3358F}" presName="composite" presStyleCnt="0"/>
      <dgm:spPr/>
    </dgm:pt>
    <dgm:pt modelId="{55C863F6-CE9F-4595-B820-C01DAA0FC8DE}" type="pres">
      <dgm:prSet presAssocID="{8BB7CABF-D204-46EE-A4ED-375062B3358F}" presName="parTx" presStyleLbl="node1" presStyleIdx="0" presStyleCnt="6">
        <dgm:presLayoutVars>
          <dgm:chMax val="0"/>
          <dgm:chPref val="0"/>
          <dgm:bulletEnabled val="1"/>
        </dgm:presLayoutVars>
      </dgm:prSet>
      <dgm:spPr/>
    </dgm:pt>
    <dgm:pt modelId="{2EB99BE8-631B-43E2-A719-FDC43A756496}" type="pres">
      <dgm:prSet presAssocID="{8BB7CABF-D204-46EE-A4ED-375062B3358F}" presName="parSh" presStyleLbl="node1" presStyleIdx="1" presStyleCnt="6"/>
      <dgm:spPr/>
    </dgm:pt>
    <dgm:pt modelId="{FD133ECF-61BC-48E2-AEC4-B8BCDDB30F6C}" type="pres">
      <dgm:prSet presAssocID="{8BB7CABF-D204-46EE-A4ED-375062B3358F}" presName="desTx" presStyleLbl="fgAcc1" presStyleIdx="1" presStyleCnt="6" custScaleX="130583">
        <dgm:presLayoutVars>
          <dgm:bulletEnabled val="1"/>
        </dgm:presLayoutVars>
      </dgm:prSet>
      <dgm:spPr/>
    </dgm:pt>
    <dgm:pt modelId="{E83CF846-4C89-43E2-B415-30492FAF7412}" type="pres">
      <dgm:prSet presAssocID="{0525DE40-3B07-4531-B4B0-BA7418B484AB}" presName="sibTrans" presStyleLbl="sibTrans2D1" presStyleIdx="1" presStyleCnt="5"/>
      <dgm:spPr/>
    </dgm:pt>
    <dgm:pt modelId="{BE92C276-44C7-4774-B67E-1E0450631ECC}" type="pres">
      <dgm:prSet presAssocID="{0525DE40-3B07-4531-B4B0-BA7418B484AB}" presName="connTx" presStyleLbl="sibTrans2D1" presStyleIdx="1" presStyleCnt="5"/>
      <dgm:spPr/>
    </dgm:pt>
    <dgm:pt modelId="{B4B73820-3260-4462-BDB1-96E884039F6C}" type="pres">
      <dgm:prSet presAssocID="{AA9CDCD3-0DDA-4CC1-8B72-E238AC07F6F5}" presName="composite" presStyleCnt="0"/>
      <dgm:spPr/>
    </dgm:pt>
    <dgm:pt modelId="{F41C0EFF-38E0-4E3E-889D-C402138A4B24}" type="pres">
      <dgm:prSet presAssocID="{AA9CDCD3-0DDA-4CC1-8B72-E238AC07F6F5}" presName="parTx" presStyleLbl="node1" presStyleIdx="1" presStyleCnt="6">
        <dgm:presLayoutVars>
          <dgm:chMax val="0"/>
          <dgm:chPref val="0"/>
          <dgm:bulletEnabled val="1"/>
        </dgm:presLayoutVars>
      </dgm:prSet>
      <dgm:spPr/>
    </dgm:pt>
    <dgm:pt modelId="{4EA1041E-8666-44D9-B4E8-BC51F0426771}" type="pres">
      <dgm:prSet presAssocID="{AA9CDCD3-0DDA-4CC1-8B72-E238AC07F6F5}" presName="parSh" presStyleLbl="node1" presStyleIdx="2" presStyleCnt="6"/>
      <dgm:spPr/>
    </dgm:pt>
    <dgm:pt modelId="{F5197A1C-95E6-438A-AF68-66B983801A5D}" type="pres">
      <dgm:prSet presAssocID="{AA9CDCD3-0DDA-4CC1-8B72-E238AC07F6F5}" presName="desTx" presStyleLbl="fgAcc1" presStyleIdx="2" presStyleCnt="6">
        <dgm:presLayoutVars>
          <dgm:bulletEnabled val="1"/>
        </dgm:presLayoutVars>
      </dgm:prSet>
      <dgm:spPr/>
    </dgm:pt>
    <dgm:pt modelId="{FE7FF244-9471-4541-90E2-BA663E54AC31}" type="pres">
      <dgm:prSet presAssocID="{EC2DB969-B725-4A03-B065-0719A240297E}" presName="sibTrans" presStyleLbl="sibTrans2D1" presStyleIdx="2" presStyleCnt="5"/>
      <dgm:spPr/>
    </dgm:pt>
    <dgm:pt modelId="{E59D1203-CB50-4CA8-9D21-491E27CD15F4}" type="pres">
      <dgm:prSet presAssocID="{EC2DB969-B725-4A03-B065-0719A240297E}" presName="connTx" presStyleLbl="sibTrans2D1" presStyleIdx="2" presStyleCnt="5"/>
      <dgm:spPr/>
    </dgm:pt>
    <dgm:pt modelId="{3F136232-F35D-4E47-90F1-A2AA58AB45DF}" type="pres">
      <dgm:prSet presAssocID="{29FD0CF2-00D3-4298-A128-91D7C79AACC6}" presName="composite" presStyleCnt="0"/>
      <dgm:spPr/>
    </dgm:pt>
    <dgm:pt modelId="{663FC040-710B-4F0F-9254-5F36AC4B7887}" type="pres">
      <dgm:prSet presAssocID="{29FD0CF2-00D3-4298-A128-91D7C79AACC6}" presName="parTx" presStyleLbl="node1" presStyleIdx="2" presStyleCnt="6">
        <dgm:presLayoutVars>
          <dgm:chMax val="0"/>
          <dgm:chPref val="0"/>
          <dgm:bulletEnabled val="1"/>
        </dgm:presLayoutVars>
      </dgm:prSet>
      <dgm:spPr/>
    </dgm:pt>
    <dgm:pt modelId="{C0FB6ABC-DE0E-4ADB-B101-7C2BE4DAB9C4}" type="pres">
      <dgm:prSet presAssocID="{29FD0CF2-00D3-4298-A128-91D7C79AACC6}" presName="parSh" presStyleLbl="node1" presStyleIdx="3" presStyleCnt="6"/>
      <dgm:spPr/>
    </dgm:pt>
    <dgm:pt modelId="{6AD7C7CA-F185-4582-A83F-51FF389899AC}" type="pres">
      <dgm:prSet presAssocID="{29FD0CF2-00D3-4298-A128-91D7C79AACC6}" presName="desTx" presStyleLbl="fgAcc1" presStyleIdx="3" presStyleCnt="6" custScaleX="112397">
        <dgm:presLayoutVars>
          <dgm:bulletEnabled val="1"/>
        </dgm:presLayoutVars>
      </dgm:prSet>
      <dgm:spPr/>
    </dgm:pt>
    <dgm:pt modelId="{8C4A8E19-0904-4E76-B16F-E8E564AB9067}" type="pres">
      <dgm:prSet presAssocID="{6E657710-A768-41E6-AEBD-A86D52A86243}" presName="sibTrans" presStyleLbl="sibTrans2D1" presStyleIdx="3" presStyleCnt="5"/>
      <dgm:spPr/>
    </dgm:pt>
    <dgm:pt modelId="{E67F3CED-1FD1-49AF-906E-1F67D42AF888}" type="pres">
      <dgm:prSet presAssocID="{6E657710-A768-41E6-AEBD-A86D52A86243}" presName="connTx" presStyleLbl="sibTrans2D1" presStyleIdx="3" presStyleCnt="5"/>
      <dgm:spPr/>
    </dgm:pt>
    <dgm:pt modelId="{E495A084-19C3-42CA-93BB-2EC9069EA890}" type="pres">
      <dgm:prSet presAssocID="{2692F60F-0680-4B81-AB5B-28836DD6F52E}" presName="composite" presStyleCnt="0"/>
      <dgm:spPr/>
    </dgm:pt>
    <dgm:pt modelId="{5B2E5498-21B9-4FD5-9EA5-E7BBCB3A1D98}" type="pres">
      <dgm:prSet presAssocID="{2692F60F-0680-4B81-AB5B-28836DD6F52E}" presName="parTx" presStyleLbl="node1" presStyleIdx="3" presStyleCnt="6">
        <dgm:presLayoutVars>
          <dgm:chMax val="0"/>
          <dgm:chPref val="0"/>
          <dgm:bulletEnabled val="1"/>
        </dgm:presLayoutVars>
      </dgm:prSet>
      <dgm:spPr/>
    </dgm:pt>
    <dgm:pt modelId="{36C2E2AA-7673-4566-87ED-8094834D8C4E}" type="pres">
      <dgm:prSet presAssocID="{2692F60F-0680-4B81-AB5B-28836DD6F52E}" presName="parSh" presStyleLbl="node1" presStyleIdx="4" presStyleCnt="6"/>
      <dgm:spPr/>
    </dgm:pt>
    <dgm:pt modelId="{E93600F7-95E1-4BC2-9035-85A3B75E7866}" type="pres">
      <dgm:prSet presAssocID="{2692F60F-0680-4B81-AB5B-28836DD6F52E}" presName="desTx" presStyleLbl="fgAcc1" presStyleIdx="4" presStyleCnt="6" custScaleX="109560">
        <dgm:presLayoutVars>
          <dgm:bulletEnabled val="1"/>
        </dgm:presLayoutVars>
      </dgm:prSet>
      <dgm:spPr/>
    </dgm:pt>
    <dgm:pt modelId="{0875F000-14C4-4EBA-BB56-94D8EA7E5D34}" type="pres">
      <dgm:prSet presAssocID="{4DABE114-A6B6-424A-B842-F2DA8E34F1D3}" presName="sibTrans" presStyleLbl="sibTrans2D1" presStyleIdx="4" presStyleCnt="5"/>
      <dgm:spPr/>
    </dgm:pt>
    <dgm:pt modelId="{B938CC0F-3D66-47C0-8DC6-C68CBDCD66A0}" type="pres">
      <dgm:prSet presAssocID="{4DABE114-A6B6-424A-B842-F2DA8E34F1D3}" presName="connTx" presStyleLbl="sibTrans2D1" presStyleIdx="4" presStyleCnt="5"/>
      <dgm:spPr/>
    </dgm:pt>
    <dgm:pt modelId="{6732F387-E36C-4D6D-812C-BFF2FFB4B21D}" type="pres">
      <dgm:prSet presAssocID="{01B938B8-70AA-41F8-85F5-9F6218F8DF3F}" presName="composite" presStyleCnt="0"/>
      <dgm:spPr/>
    </dgm:pt>
    <dgm:pt modelId="{7BA3D8A7-4241-44B5-A9DB-D43E8E01B2B5}" type="pres">
      <dgm:prSet presAssocID="{01B938B8-70AA-41F8-85F5-9F6218F8DF3F}" presName="parTx" presStyleLbl="node1" presStyleIdx="4" presStyleCnt="6">
        <dgm:presLayoutVars>
          <dgm:chMax val="0"/>
          <dgm:chPref val="0"/>
          <dgm:bulletEnabled val="1"/>
        </dgm:presLayoutVars>
      </dgm:prSet>
      <dgm:spPr/>
    </dgm:pt>
    <dgm:pt modelId="{054A29FA-2F13-4696-A03B-4C04BEE17317}" type="pres">
      <dgm:prSet presAssocID="{01B938B8-70AA-41F8-85F5-9F6218F8DF3F}" presName="parSh" presStyleLbl="node1" presStyleIdx="5" presStyleCnt="6"/>
      <dgm:spPr/>
    </dgm:pt>
    <dgm:pt modelId="{E5422C6A-4B3D-4678-9540-55FC34EC0215}" type="pres">
      <dgm:prSet presAssocID="{01B938B8-70AA-41F8-85F5-9F6218F8DF3F}" presName="desTx" presStyleLbl="fgAcc1" presStyleIdx="5" presStyleCnt="6" custScaleX="141686">
        <dgm:presLayoutVars>
          <dgm:bulletEnabled val="1"/>
        </dgm:presLayoutVars>
      </dgm:prSet>
      <dgm:spPr/>
    </dgm:pt>
  </dgm:ptLst>
  <dgm:cxnLst>
    <dgm:cxn modelId="{719EC900-63A8-415A-B923-D47381F4E9B9}" type="presOf" srcId="{29FD0CF2-00D3-4298-A128-91D7C79AACC6}" destId="{663FC040-710B-4F0F-9254-5F36AC4B7887}" srcOrd="0" destOrd="0" presId="urn:microsoft.com/office/officeart/2005/8/layout/process3"/>
    <dgm:cxn modelId="{5AC02A01-4362-4BA6-80A6-AED06EDA3326}" type="presOf" srcId="{66487E60-9836-443F-A8BE-943037AA8B49}" destId="{E93600F7-95E1-4BC2-9035-85A3B75E7866}" srcOrd="0" destOrd="0" presId="urn:microsoft.com/office/officeart/2005/8/layout/process3"/>
    <dgm:cxn modelId="{0A780C03-70C3-455F-914F-6CD69DD988CB}" type="presOf" srcId="{6E657710-A768-41E6-AEBD-A86D52A86243}" destId="{8C4A8E19-0904-4E76-B16F-E8E564AB9067}" srcOrd="0" destOrd="0" presId="urn:microsoft.com/office/officeart/2005/8/layout/process3"/>
    <dgm:cxn modelId="{B7563304-E9C9-4D6C-BE6F-297C718141AF}" srcId="{A473B02F-E397-4E1F-BCB3-E01E6A0B3C2C}" destId="{AA9CDCD3-0DDA-4CC1-8B72-E238AC07F6F5}" srcOrd="2" destOrd="0" parTransId="{C1C14E63-4971-4769-8CA4-076F47D5A58E}" sibTransId="{EC2DB969-B725-4A03-B065-0719A240297E}"/>
    <dgm:cxn modelId="{34F81D07-9E55-49B9-A7EC-8F5C6492E404}" type="presOf" srcId="{AA9CDCD3-0DDA-4CC1-8B72-E238AC07F6F5}" destId="{4EA1041E-8666-44D9-B4E8-BC51F0426771}" srcOrd="1" destOrd="0" presId="urn:microsoft.com/office/officeart/2005/8/layout/process3"/>
    <dgm:cxn modelId="{5446411B-90DC-428B-9B24-B6533FF8027A}" srcId="{A473B02F-E397-4E1F-BCB3-E01E6A0B3C2C}" destId="{EE7B3851-CB4B-4E18-8936-2DB6BB640AEA}" srcOrd="0" destOrd="0" parTransId="{7788ECEA-D6D5-4A56-BD35-667426E7F814}" sibTransId="{51C0A4F6-65F1-4C76-8485-2ACDA79C6945}"/>
    <dgm:cxn modelId="{65A37525-BA35-43EC-89E7-CC82AB32DD6E}" type="presOf" srcId="{4DABE114-A6B6-424A-B842-F2DA8E34F1D3}" destId="{B938CC0F-3D66-47C0-8DC6-C68CBDCD66A0}" srcOrd="1" destOrd="0" presId="urn:microsoft.com/office/officeart/2005/8/layout/process3"/>
    <dgm:cxn modelId="{3ACDD131-528A-4447-8B28-3F6D9196C31B}" type="presOf" srcId="{8BB7CABF-D204-46EE-A4ED-375062B3358F}" destId="{2EB99BE8-631B-43E2-A719-FDC43A756496}" srcOrd="1" destOrd="0" presId="urn:microsoft.com/office/officeart/2005/8/layout/process3"/>
    <dgm:cxn modelId="{AD75EB32-D512-4237-A6BD-9B729F89869C}" srcId="{2692F60F-0680-4B81-AB5B-28836DD6F52E}" destId="{66487E60-9836-443F-A8BE-943037AA8B49}" srcOrd="0" destOrd="0" parTransId="{DA1E4A61-5C57-46C1-B3A8-050C4341EC52}" sibTransId="{398A2D35-5C93-4C82-B1F1-C293FC62FC26}"/>
    <dgm:cxn modelId="{EC3E1D33-EDE1-4579-B049-3572CEB4FF51}" type="presOf" srcId="{01B938B8-70AA-41F8-85F5-9F6218F8DF3F}" destId="{7BA3D8A7-4241-44B5-A9DB-D43E8E01B2B5}" srcOrd="0" destOrd="0" presId="urn:microsoft.com/office/officeart/2005/8/layout/process3"/>
    <dgm:cxn modelId="{008FDF33-7A83-4CA0-8E0E-5904929B1555}" type="presOf" srcId="{51C0A4F6-65F1-4C76-8485-2ACDA79C6945}" destId="{884E1770-D594-4EEC-BB99-A01E90F841D1}" srcOrd="1" destOrd="0" presId="urn:microsoft.com/office/officeart/2005/8/layout/process3"/>
    <dgm:cxn modelId="{F147AE3B-7B9A-47D0-B77B-729F3B760416}" type="presOf" srcId="{6E6E26C6-5199-4D7E-B39A-FE4DDE11B30A}" destId="{0DC802BB-4638-4E90-A9FA-62224805B6F8}" srcOrd="0" destOrd="0" presId="urn:microsoft.com/office/officeart/2005/8/layout/process3"/>
    <dgm:cxn modelId="{F310F15B-8852-4AD9-8161-E9990D35C6DD}" type="presOf" srcId="{AA9CDCD3-0DDA-4CC1-8B72-E238AC07F6F5}" destId="{F41C0EFF-38E0-4E3E-889D-C402138A4B24}" srcOrd="0" destOrd="0" presId="urn:microsoft.com/office/officeart/2005/8/layout/process3"/>
    <dgm:cxn modelId="{6DF8145D-8C94-4467-A0E1-647A48C0A96D}" type="presOf" srcId="{0525DE40-3B07-4531-B4B0-BA7418B484AB}" destId="{E83CF846-4C89-43E2-B415-30492FAF7412}" srcOrd="0" destOrd="0" presId="urn:microsoft.com/office/officeart/2005/8/layout/process3"/>
    <dgm:cxn modelId="{54141A5D-8BF1-4827-B997-3A2D6BCBAE0D}" type="presOf" srcId="{2F531003-6EB8-4F8A-887F-C4B7B3D05902}" destId="{6AD7C7CA-F185-4582-A83F-51FF389899AC}" srcOrd="0" destOrd="1" presId="urn:microsoft.com/office/officeart/2005/8/layout/process3"/>
    <dgm:cxn modelId="{C0678142-AFAB-45EA-B86C-0B2EA9C9C7A1}" srcId="{A473B02F-E397-4E1F-BCB3-E01E6A0B3C2C}" destId="{29FD0CF2-00D3-4298-A128-91D7C79AACC6}" srcOrd="3" destOrd="0" parTransId="{572DD005-C8F9-4327-963B-477BB05CFCCD}" sibTransId="{6E657710-A768-41E6-AEBD-A86D52A86243}"/>
    <dgm:cxn modelId="{E102C862-9452-41E5-9A9E-298CDE0071EE}" type="presOf" srcId="{2692F60F-0680-4B81-AB5B-28836DD6F52E}" destId="{36C2E2AA-7673-4566-87ED-8094834D8C4E}" srcOrd="1" destOrd="0" presId="urn:microsoft.com/office/officeart/2005/8/layout/process3"/>
    <dgm:cxn modelId="{6754CD46-BF6F-462F-8B7D-B2B2B6C1DEAA}" type="presOf" srcId="{DFE03D14-7F02-4C02-B1CF-0AB44E73BE27}" destId="{FD133ECF-61BC-48E2-AEC4-B8BCDDB30F6C}" srcOrd="0" destOrd="0" presId="urn:microsoft.com/office/officeart/2005/8/layout/process3"/>
    <dgm:cxn modelId="{43A27B4A-800F-4E7D-9FC2-7D0C31C0B20C}" srcId="{EE7B3851-CB4B-4E18-8936-2DB6BB640AEA}" destId="{ACB83FBC-285D-4F96-9D43-E9CE3FDA5C5E}" srcOrd="1" destOrd="0" parTransId="{E7ECED02-FA44-4688-9F5B-10CF390521F2}" sibTransId="{F6347F48-85F1-4A0C-808F-1C058B53F485}"/>
    <dgm:cxn modelId="{8C6C9F6B-3F8D-4EE6-B4DC-2DF680A14C03}" srcId="{29FD0CF2-00D3-4298-A128-91D7C79AACC6}" destId="{C9683B28-76B7-4477-929A-B603B8456AD3}" srcOrd="0" destOrd="0" parTransId="{A7CC8310-9DCD-4918-A25D-5D8C82BDBBAD}" sibTransId="{C2ADC12C-0AD9-49CB-B04E-A8033D7F86C9}"/>
    <dgm:cxn modelId="{952E6C4C-0B9D-4B73-ACB4-76EE822B2D9A}" srcId="{01B938B8-70AA-41F8-85F5-9F6218F8DF3F}" destId="{1A78EB20-D976-46DC-8D38-EA2C98AE5886}" srcOrd="0" destOrd="0" parTransId="{A707F301-88CC-4E6D-AB83-BE5E14792C0A}" sibTransId="{E0B891EF-A6BF-4880-BA11-7975899EBAB1}"/>
    <dgm:cxn modelId="{2511C16D-1B8F-42F7-98F4-A87B86B67C5F}" type="presOf" srcId="{EE7B3851-CB4B-4E18-8936-2DB6BB640AEA}" destId="{0B36E286-A7F9-4BF3-94F2-154026A14762}" srcOrd="0" destOrd="0" presId="urn:microsoft.com/office/officeart/2005/8/layout/process3"/>
    <dgm:cxn modelId="{8F22D76D-86BB-47D5-97FC-6439E18E5FAD}" type="presOf" srcId="{1A78EB20-D976-46DC-8D38-EA2C98AE5886}" destId="{E5422C6A-4B3D-4678-9540-55FC34EC0215}" srcOrd="0" destOrd="0" presId="urn:microsoft.com/office/officeart/2005/8/layout/process3"/>
    <dgm:cxn modelId="{0F54A64F-4AEA-411F-AB52-9A05A856EB9E}" type="presOf" srcId="{ACB83FBC-285D-4F96-9D43-E9CE3FDA5C5E}" destId="{0DC802BB-4638-4E90-A9FA-62224805B6F8}" srcOrd="0" destOrd="1" presId="urn:microsoft.com/office/officeart/2005/8/layout/process3"/>
    <dgm:cxn modelId="{B1930C74-3D8A-464D-B857-3661C6598E3E}" type="presOf" srcId="{8BB7CABF-D204-46EE-A4ED-375062B3358F}" destId="{55C863F6-CE9F-4595-B820-C01DAA0FC8DE}" srcOrd="0" destOrd="0" presId="urn:microsoft.com/office/officeart/2005/8/layout/process3"/>
    <dgm:cxn modelId="{94342354-161C-432A-9270-1FF4DA7B0656}" type="presOf" srcId="{EC2DB969-B725-4A03-B065-0719A240297E}" destId="{E59D1203-CB50-4CA8-9D21-491E27CD15F4}" srcOrd="1" destOrd="0" presId="urn:microsoft.com/office/officeart/2005/8/layout/process3"/>
    <dgm:cxn modelId="{787FB05A-406B-4DB6-9588-50B977B258B6}" srcId="{EE7B3851-CB4B-4E18-8936-2DB6BB640AEA}" destId="{6E6E26C6-5199-4D7E-B39A-FE4DDE11B30A}" srcOrd="0" destOrd="0" parTransId="{DE1A8E29-A900-4B10-961C-2448E5889B9E}" sibTransId="{4A3C350C-5811-4EB6-AB6D-5F37ECE08419}"/>
    <dgm:cxn modelId="{C7B2BE7A-4791-49CA-8C0A-4E939E75DF71}" srcId="{8BB7CABF-D204-46EE-A4ED-375062B3358F}" destId="{CCA40BE8-1552-42CB-9A27-5A696E6D3154}" srcOrd="1" destOrd="0" parTransId="{5019D954-5EBF-4CB6-94F2-88D68AE8C2BD}" sibTransId="{A5803DCF-AEDC-4896-A60A-5A1B11D34DE1}"/>
    <dgm:cxn modelId="{86194D7F-FD6A-428A-A9C7-64E328EFE1F8}" type="presOf" srcId="{6E657710-A768-41E6-AEBD-A86D52A86243}" destId="{E67F3CED-1FD1-49AF-906E-1F67D42AF888}" srcOrd="1" destOrd="0" presId="urn:microsoft.com/office/officeart/2005/8/layout/process3"/>
    <dgm:cxn modelId="{22FD8481-8F29-4CC9-8E96-6F913331A08A}" type="presOf" srcId="{A473B02F-E397-4E1F-BCB3-E01E6A0B3C2C}" destId="{A701733F-7D57-4FDA-99B1-9FA6BC26B76E}" srcOrd="0" destOrd="0" presId="urn:microsoft.com/office/officeart/2005/8/layout/process3"/>
    <dgm:cxn modelId="{179DBF88-9EF5-4BCE-9553-191912E52A1A}" type="presOf" srcId="{2692F60F-0680-4B81-AB5B-28836DD6F52E}" destId="{5B2E5498-21B9-4FD5-9EA5-E7BBCB3A1D98}" srcOrd="0" destOrd="0" presId="urn:microsoft.com/office/officeart/2005/8/layout/process3"/>
    <dgm:cxn modelId="{F4D9B099-35F2-44DC-B374-8DF20A91FF2B}" srcId="{AA9CDCD3-0DDA-4CC1-8B72-E238AC07F6F5}" destId="{CD103336-6D86-45D9-946D-DAB11C034871}" srcOrd="1" destOrd="0" parTransId="{742B6DBA-4F90-4179-A28D-726715457AB5}" sibTransId="{A8563E82-DD5E-4E27-9A5A-11D63AC90BF1}"/>
    <dgm:cxn modelId="{86406B9B-DD37-43EF-9EF5-72831776100C}" srcId="{29FD0CF2-00D3-4298-A128-91D7C79AACC6}" destId="{2F531003-6EB8-4F8A-887F-C4B7B3D05902}" srcOrd="1" destOrd="0" parTransId="{81A8FBAD-34ED-4E10-A9B1-05685DF301F4}" sibTransId="{7022FA51-202D-4C1F-BE73-C662BA47415A}"/>
    <dgm:cxn modelId="{9BB17B9B-7C78-4682-B59E-6A75D99A4FE0}" srcId="{A473B02F-E397-4E1F-BCB3-E01E6A0B3C2C}" destId="{01B938B8-70AA-41F8-85F5-9F6218F8DF3F}" srcOrd="5" destOrd="0" parTransId="{9D59A3BE-CD16-4804-8F3E-521057E2BC06}" sibTransId="{5CA3ACAA-A4F2-407E-993A-46BA251F68F4}"/>
    <dgm:cxn modelId="{2173ED9C-7949-4978-A953-87008082133F}" type="presOf" srcId="{C9683B28-76B7-4477-929A-B603B8456AD3}" destId="{6AD7C7CA-F185-4582-A83F-51FF389899AC}" srcOrd="0" destOrd="0" presId="urn:microsoft.com/office/officeart/2005/8/layout/process3"/>
    <dgm:cxn modelId="{540E97A0-016B-4D14-B214-AEB9D5E8FE34}" type="presOf" srcId="{EE7B3851-CB4B-4E18-8936-2DB6BB640AEA}" destId="{8BB4A9DD-CF61-40FF-A6AD-D3161827B4BD}" srcOrd="1" destOrd="0" presId="urn:microsoft.com/office/officeart/2005/8/layout/process3"/>
    <dgm:cxn modelId="{7F51D6A0-D954-496B-9A1C-C4D146CFE458}" type="presOf" srcId="{4DABE114-A6B6-424A-B842-F2DA8E34F1D3}" destId="{0875F000-14C4-4EBA-BB56-94D8EA7E5D34}" srcOrd="0" destOrd="0" presId="urn:microsoft.com/office/officeart/2005/8/layout/process3"/>
    <dgm:cxn modelId="{0EF2ABA7-542B-4644-9153-ED6E9BB86C16}" type="presOf" srcId="{51C0A4F6-65F1-4C76-8485-2ACDA79C6945}" destId="{C554FFCE-F0A4-4F0B-809E-0470DDB6D4AA}" srcOrd="0" destOrd="0" presId="urn:microsoft.com/office/officeart/2005/8/layout/process3"/>
    <dgm:cxn modelId="{6D13CCA7-FDE4-47E3-A3B9-F9295473F2DA}" type="presOf" srcId="{0525DE40-3B07-4531-B4B0-BA7418B484AB}" destId="{BE92C276-44C7-4774-B67E-1E0450631ECC}" srcOrd="1" destOrd="0" presId="urn:microsoft.com/office/officeart/2005/8/layout/process3"/>
    <dgm:cxn modelId="{8F836CB2-FF15-49B9-BF2C-E19B672D6B83}" srcId="{A473B02F-E397-4E1F-BCB3-E01E6A0B3C2C}" destId="{2692F60F-0680-4B81-AB5B-28836DD6F52E}" srcOrd="4" destOrd="0" parTransId="{9332D222-E42B-4200-9515-31806FABEA2A}" sibTransId="{4DABE114-A6B6-424A-B842-F2DA8E34F1D3}"/>
    <dgm:cxn modelId="{E02F78B6-8092-4B09-9A5A-F424EDF6E8A0}" srcId="{A473B02F-E397-4E1F-BCB3-E01E6A0B3C2C}" destId="{8BB7CABF-D204-46EE-A4ED-375062B3358F}" srcOrd="1" destOrd="0" parTransId="{B019A3C1-C6D8-41E2-B5C7-CEB5D0036073}" sibTransId="{0525DE40-3B07-4531-B4B0-BA7418B484AB}"/>
    <dgm:cxn modelId="{12A591C7-362E-4699-A30F-90B94DE4C05B}" type="presOf" srcId="{01B938B8-70AA-41F8-85F5-9F6218F8DF3F}" destId="{054A29FA-2F13-4696-A03B-4C04BEE17317}" srcOrd="1" destOrd="0" presId="urn:microsoft.com/office/officeart/2005/8/layout/process3"/>
    <dgm:cxn modelId="{FEA9E2DA-E443-431C-9600-8CEF47C5D8F9}" type="presOf" srcId="{29FD0CF2-00D3-4298-A128-91D7C79AACC6}" destId="{C0FB6ABC-DE0E-4ADB-B101-7C2BE4DAB9C4}" srcOrd="1" destOrd="0" presId="urn:microsoft.com/office/officeart/2005/8/layout/process3"/>
    <dgm:cxn modelId="{008696DD-1048-4DAF-A3CB-C5AA6F086629}" type="presOf" srcId="{EC2DB969-B725-4A03-B065-0719A240297E}" destId="{FE7FF244-9471-4541-90E2-BA663E54AC31}" srcOrd="0" destOrd="0" presId="urn:microsoft.com/office/officeart/2005/8/layout/process3"/>
    <dgm:cxn modelId="{9D78C9DF-ED0D-42F7-9013-F13332FFAF87}" type="presOf" srcId="{393926E3-7F71-4AF9-A9E1-04EE48DDD4E8}" destId="{F5197A1C-95E6-438A-AF68-66B983801A5D}" srcOrd="0" destOrd="0" presId="urn:microsoft.com/office/officeart/2005/8/layout/process3"/>
    <dgm:cxn modelId="{66C6AFE7-700C-45B6-9C29-FDC24D74E50F}" type="presOf" srcId="{CD103336-6D86-45D9-946D-DAB11C034871}" destId="{F5197A1C-95E6-438A-AF68-66B983801A5D}" srcOrd="0" destOrd="1" presId="urn:microsoft.com/office/officeart/2005/8/layout/process3"/>
    <dgm:cxn modelId="{2CFE9AFC-FD50-4B9D-825C-D1C8A5447DB1}" srcId="{AA9CDCD3-0DDA-4CC1-8B72-E238AC07F6F5}" destId="{393926E3-7F71-4AF9-A9E1-04EE48DDD4E8}" srcOrd="0" destOrd="0" parTransId="{FF176C05-0591-49CF-8ACB-93EFAC973E4A}" sibTransId="{89181803-B356-404A-808E-8BA7FF9A0082}"/>
    <dgm:cxn modelId="{197E5BFD-DFB2-4B30-9819-35582B9E5178}" type="presOf" srcId="{CCA40BE8-1552-42CB-9A27-5A696E6D3154}" destId="{FD133ECF-61BC-48E2-AEC4-B8BCDDB30F6C}" srcOrd="0" destOrd="1" presId="urn:microsoft.com/office/officeart/2005/8/layout/process3"/>
    <dgm:cxn modelId="{D26A03FF-422B-4F85-A389-8D1AEF532568}" srcId="{8BB7CABF-D204-46EE-A4ED-375062B3358F}" destId="{DFE03D14-7F02-4C02-B1CF-0AB44E73BE27}" srcOrd="0" destOrd="0" parTransId="{22EB6E53-8DFE-480B-A9DE-F3373B4DE317}" sibTransId="{E4241424-3778-495D-8EDD-8801144DB785}"/>
    <dgm:cxn modelId="{BCE33384-EFC1-4C12-B4EF-2D2E010EE437}" type="presParOf" srcId="{A701733F-7D57-4FDA-99B1-9FA6BC26B76E}" destId="{0332B90A-E3A6-4BDC-9D4F-BC55FB969B8F}" srcOrd="0" destOrd="0" presId="urn:microsoft.com/office/officeart/2005/8/layout/process3"/>
    <dgm:cxn modelId="{E524D7B1-ADAF-43DB-82E2-2B74F4E089A7}" type="presParOf" srcId="{0332B90A-E3A6-4BDC-9D4F-BC55FB969B8F}" destId="{0B36E286-A7F9-4BF3-94F2-154026A14762}" srcOrd="0" destOrd="0" presId="urn:microsoft.com/office/officeart/2005/8/layout/process3"/>
    <dgm:cxn modelId="{A6878696-646C-4263-9631-E7DB03E87A12}" type="presParOf" srcId="{0332B90A-E3A6-4BDC-9D4F-BC55FB969B8F}" destId="{8BB4A9DD-CF61-40FF-A6AD-D3161827B4BD}" srcOrd="1" destOrd="0" presId="urn:microsoft.com/office/officeart/2005/8/layout/process3"/>
    <dgm:cxn modelId="{507475FA-9712-4144-8289-498FE06219A7}" type="presParOf" srcId="{0332B90A-E3A6-4BDC-9D4F-BC55FB969B8F}" destId="{0DC802BB-4638-4E90-A9FA-62224805B6F8}" srcOrd="2" destOrd="0" presId="urn:microsoft.com/office/officeart/2005/8/layout/process3"/>
    <dgm:cxn modelId="{25C0A50B-26BE-4EC6-BAD2-54306F591F1E}" type="presParOf" srcId="{A701733F-7D57-4FDA-99B1-9FA6BC26B76E}" destId="{C554FFCE-F0A4-4F0B-809E-0470DDB6D4AA}" srcOrd="1" destOrd="0" presId="urn:microsoft.com/office/officeart/2005/8/layout/process3"/>
    <dgm:cxn modelId="{F904E9DE-5A76-42C1-9DF7-73A1179151C0}" type="presParOf" srcId="{C554FFCE-F0A4-4F0B-809E-0470DDB6D4AA}" destId="{884E1770-D594-4EEC-BB99-A01E90F841D1}" srcOrd="0" destOrd="0" presId="urn:microsoft.com/office/officeart/2005/8/layout/process3"/>
    <dgm:cxn modelId="{93379439-E6DA-421C-8537-8F2D07FE16F3}" type="presParOf" srcId="{A701733F-7D57-4FDA-99B1-9FA6BC26B76E}" destId="{AEA0C50F-F3D3-4B27-A5DA-1F5B5282D367}" srcOrd="2" destOrd="0" presId="urn:microsoft.com/office/officeart/2005/8/layout/process3"/>
    <dgm:cxn modelId="{7C903B1A-424B-4C87-96BC-85D63710D2A7}" type="presParOf" srcId="{AEA0C50F-F3D3-4B27-A5DA-1F5B5282D367}" destId="{55C863F6-CE9F-4595-B820-C01DAA0FC8DE}" srcOrd="0" destOrd="0" presId="urn:microsoft.com/office/officeart/2005/8/layout/process3"/>
    <dgm:cxn modelId="{5760A6EC-DC43-4CBB-8717-F5B7A5391592}" type="presParOf" srcId="{AEA0C50F-F3D3-4B27-A5DA-1F5B5282D367}" destId="{2EB99BE8-631B-43E2-A719-FDC43A756496}" srcOrd="1" destOrd="0" presId="urn:microsoft.com/office/officeart/2005/8/layout/process3"/>
    <dgm:cxn modelId="{E40C57B2-0D7A-4851-AD9E-48A2D0C6FFD2}" type="presParOf" srcId="{AEA0C50F-F3D3-4B27-A5DA-1F5B5282D367}" destId="{FD133ECF-61BC-48E2-AEC4-B8BCDDB30F6C}" srcOrd="2" destOrd="0" presId="urn:microsoft.com/office/officeart/2005/8/layout/process3"/>
    <dgm:cxn modelId="{4F7097CC-2251-4156-8E9E-4D6EE1AB30F4}" type="presParOf" srcId="{A701733F-7D57-4FDA-99B1-9FA6BC26B76E}" destId="{E83CF846-4C89-43E2-B415-30492FAF7412}" srcOrd="3" destOrd="0" presId="urn:microsoft.com/office/officeart/2005/8/layout/process3"/>
    <dgm:cxn modelId="{166D1186-12D7-4E0B-8590-28E7333FA0FB}" type="presParOf" srcId="{E83CF846-4C89-43E2-B415-30492FAF7412}" destId="{BE92C276-44C7-4774-B67E-1E0450631ECC}" srcOrd="0" destOrd="0" presId="urn:microsoft.com/office/officeart/2005/8/layout/process3"/>
    <dgm:cxn modelId="{3C455853-9D68-4383-BBC0-340E86F024A0}" type="presParOf" srcId="{A701733F-7D57-4FDA-99B1-9FA6BC26B76E}" destId="{B4B73820-3260-4462-BDB1-96E884039F6C}" srcOrd="4" destOrd="0" presId="urn:microsoft.com/office/officeart/2005/8/layout/process3"/>
    <dgm:cxn modelId="{FF7D7B9D-FDE4-4353-8CAC-DE2C642F57C6}" type="presParOf" srcId="{B4B73820-3260-4462-BDB1-96E884039F6C}" destId="{F41C0EFF-38E0-4E3E-889D-C402138A4B24}" srcOrd="0" destOrd="0" presId="urn:microsoft.com/office/officeart/2005/8/layout/process3"/>
    <dgm:cxn modelId="{67D4192A-5995-43CB-8EC8-CFA2B15AE296}" type="presParOf" srcId="{B4B73820-3260-4462-BDB1-96E884039F6C}" destId="{4EA1041E-8666-44D9-B4E8-BC51F0426771}" srcOrd="1" destOrd="0" presId="urn:microsoft.com/office/officeart/2005/8/layout/process3"/>
    <dgm:cxn modelId="{4B31B41B-6E4E-4DD4-ACF8-17AFBDC4F85C}" type="presParOf" srcId="{B4B73820-3260-4462-BDB1-96E884039F6C}" destId="{F5197A1C-95E6-438A-AF68-66B983801A5D}" srcOrd="2" destOrd="0" presId="urn:microsoft.com/office/officeart/2005/8/layout/process3"/>
    <dgm:cxn modelId="{4B34004C-D215-43D5-8789-C9DE139B0D46}" type="presParOf" srcId="{A701733F-7D57-4FDA-99B1-9FA6BC26B76E}" destId="{FE7FF244-9471-4541-90E2-BA663E54AC31}" srcOrd="5" destOrd="0" presId="urn:microsoft.com/office/officeart/2005/8/layout/process3"/>
    <dgm:cxn modelId="{1772133F-1BD1-4981-95CB-045F3A790461}" type="presParOf" srcId="{FE7FF244-9471-4541-90E2-BA663E54AC31}" destId="{E59D1203-CB50-4CA8-9D21-491E27CD15F4}" srcOrd="0" destOrd="0" presId="urn:microsoft.com/office/officeart/2005/8/layout/process3"/>
    <dgm:cxn modelId="{C25281B0-A4B3-453E-8EBE-797AE0E657CE}" type="presParOf" srcId="{A701733F-7D57-4FDA-99B1-9FA6BC26B76E}" destId="{3F136232-F35D-4E47-90F1-A2AA58AB45DF}" srcOrd="6" destOrd="0" presId="urn:microsoft.com/office/officeart/2005/8/layout/process3"/>
    <dgm:cxn modelId="{C0D2B5D6-4D84-4E9B-B83F-DE8E7EFBE1DF}" type="presParOf" srcId="{3F136232-F35D-4E47-90F1-A2AA58AB45DF}" destId="{663FC040-710B-4F0F-9254-5F36AC4B7887}" srcOrd="0" destOrd="0" presId="urn:microsoft.com/office/officeart/2005/8/layout/process3"/>
    <dgm:cxn modelId="{014D56FF-B2B1-4BF7-A2C6-1EE1DE8EBBAD}" type="presParOf" srcId="{3F136232-F35D-4E47-90F1-A2AA58AB45DF}" destId="{C0FB6ABC-DE0E-4ADB-B101-7C2BE4DAB9C4}" srcOrd="1" destOrd="0" presId="urn:microsoft.com/office/officeart/2005/8/layout/process3"/>
    <dgm:cxn modelId="{1452650B-E2A1-4F6A-80BE-8AFA77D1717E}" type="presParOf" srcId="{3F136232-F35D-4E47-90F1-A2AA58AB45DF}" destId="{6AD7C7CA-F185-4582-A83F-51FF389899AC}" srcOrd="2" destOrd="0" presId="urn:microsoft.com/office/officeart/2005/8/layout/process3"/>
    <dgm:cxn modelId="{49BE7F27-F70F-4332-B844-E4151E71E0BC}" type="presParOf" srcId="{A701733F-7D57-4FDA-99B1-9FA6BC26B76E}" destId="{8C4A8E19-0904-4E76-B16F-E8E564AB9067}" srcOrd="7" destOrd="0" presId="urn:microsoft.com/office/officeart/2005/8/layout/process3"/>
    <dgm:cxn modelId="{3572F3C1-AE7D-4B61-A363-A0153E16CC1F}" type="presParOf" srcId="{8C4A8E19-0904-4E76-B16F-E8E564AB9067}" destId="{E67F3CED-1FD1-49AF-906E-1F67D42AF888}" srcOrd="0" destOrd="0" presId="urn:microsoft.com/office/officeart/2005/8/layout/process3"/>
    <dgm:cxn modelId="{CDEF8B78-327D-4FD9-8E02-2A5CC6D3B85C}" type="presParOf" srcId="{A701733F-7D57-4FDA-99B1-9FA6BC26B76E}" destId="{E495A084-19C3-42CA-93BB-2EC9069EA890}" srcOrd="8" destOrd="0" presId="urn:microsoft.com/office/officeart/2005/8/layout/process3"/>
    <dgm:cxn modelId="{BAA5795D-792F-41BC-A454-DBE097AE643E}" type="presParOf" srcId="{E495A084-19C3-42CA-93BB-2EC9069EA890}" destId="{5B2E5498-21B9-4FD5-9EA5-E7BBCB3A1D98}" srcOrd="0" destOrd="0" presId="urn:microsoft.com/office/officeart/2005/8/layout/process3"/>
    <dgm:cxn modelId="{F2CA5AB4-AE3F-4785-9B13-49DCD5DEC8A7}" type="presParOf" srcId="{E495A084-19C3-42CA-93BB-2EC9069EA890}" destId="{36C2E2AA-7673-4566-87ED-8094834D8C4E}" srcOrd="1" destOrd="0" presId="urn:microsoft.com/office/officeart/2005/8/layout/process3"/>
    <dgm:cxn modelId="{31DBFF7F-5549-4257-BA77-3D40D3F3C5C9}" type="presParOf" srcId="{E495A084-19C3-42CA-93BB-2EC9069EA890}" destId="{E93600F7-95E1-4BC2-9035-85A3B75E7866}" srcOrd="2" destOrd="0" presId="urn:microsoft.com/office/officeart/2005/8/layout/process3"/>
    <dgm:cxn modelId="{ECF330B1-C2F2-4CDE-AE1C-C382057C14C5}" type="presParOf" srcId="{A701733F-7D57-4FDA-99B1-9FA6BC26B76E}" destId="{0875F000-14C4-4EBA-BB56-94D8EA7E5D34}" srcOrd="9" destOrd="0" presId="urn:microsoft.com/office/officeart/2005/8/layout/process3"/>
    <dgm:cxn modelId="{D18DE49D-3C1A-4A99-86C5-64E67FC01143}" type="presParOf" srcId="{0875F000-14C4-4EBA-BB56-94D8EA7E5D34}" destId="{B938CC0F-3D66-47C0-8DC6-C68CBDCD66A0}" srcOrd="0" destOrd="0" presId="urn:microsoft.com/office/officeart/2005/8/layout/process3"/>
    <dgm:cxn modelId="{F1878B58-BD31-4363-BB87-7E8569097030}" type="presParOf" srcId="{A701733F-7D57-4FDA-99B1-9FA6BC26B76E}" destId="{6732F387-E36C-4D6D-812C-BFF2FFB4B21D}" srcOrd="10" destOrd="0" presId="urn:microsoft.com/office/officeart/2005/8/layout/process3"/>
    <dgm:cxn modelId="{3CC574BB-C40C-4513-A44D-7FC7C6DAA5B9}" type="presParOf" srcId="{6732F387-E36C-4D6D-812C-BFF2FFB4B21D}" destId="{7BA3D8A7-4241-44B5-A9DB-D43E8E01B2B5}" srcOrd="0" destOrd="0" presId="urn:microsoft.com/office/officeart/2005/8/layout/process3"/>
    <dgm:cxn modelId="{AB703B89-DE93-4D4C-922F-C798DA60ADF3}" type="presParOf" srcId="{6732F387-E36C-4D6D-812C-BFF2FFB4B21D}" destId="{054A29FA-2F13-4696-A03B-4C04BEE17317}" srcOrd="1" destOrd="0" presId="urn:microsoft.com/office/officeart/2005/8/layout/process3"/>
    <dgm:cxn modelId="{6AE5E9D9-5DF9-4B60-B914-0EF671952063}" type="presParOf" srcId="{6732F387-E36C-4D6D-812C-BFF2FFB4B21D}" destId="{E5422C6A-4B3D-4678-9540-55FC34EC0215}"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A473B02F-E397-4E1F-BCB3-E01E6A0B3C2C}"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fr-FR"/>
        </a:p>
      </dgm:t>
    </dgm:pt>
    <dgm:pt modelId="{ACB83FBC-285D-4F96-9D43-E9CE3FDA5C5E}">
      <dgm:prSet phldrT="[Texte]" custT="1"/>
      <dgm:spPr/>
      <dgm:t>
        <a:bodyPr/>
        <a:lstStyle/>
        <a:p>
          <a:r>
            <a:rPr lang="fr-FR" sz="2000" dirty="0"/>
            <a:t>SOTUGAR</a:t>
          </a:r>
        </a:p>
      </dgm:t>
    </dgm:pt>
    <dgm:pt modelId="{E7ECED02-FA44-4688-9F5B-10CF390521F2}" type="parTrans" cxnId="{43A27B4A-800F-4E7D-9FC2-7D0C31C0B20C}">
      <dgm:prSet/>
      <dgm:spPr/>
      <dgm:t>
        <a:bodyPr/>
        <a:lstStyle/>
        <a:p>
          <a:endParaRPr lang="fr-FR"/>
        </a:p>
      </dgm:t>
    </dgm:pt>
    <dgm:pt modelId="{F6347F48-85F1-4A0C-808F-1C058B53F485}" type="sibTrans" cxnId="{43A27B4A-800F-4E7D-9FC2-7D0C31C0B20C}">
      <dgm:prSet/>
      <dgm:spPr/>
      <dgm:t>
        <a:bodyPr/>
        <a:lstStyle/>
        <a:p>
          <a:endParaRPr lang="fr-FR"/>
        </a:p>
      </dgm:t>
    </dgm:pt>
    <dgm:pt modelId="{CD103336-6D86-45D9-946D-DAB11C034871}">
      <dgm:prSet phldrT="[Texte]" custT="1"/>
      <dgm:spPr/>
      <dgm:t>
        <a:bodyPr/>
        <a:lstStyle/>
        <a:p>
          <a:r>
            <a:rPr lang="fr-FR" sz="2000" kern="1200" dirty="0">
              <a:solidFill>
                <a:prstClr val="black">
                  <a:hueOff val="0"/>
                  <a:satOff val="0"/>
                  <a:lumOff val="0"/>
                  <a:alphaOff val="0"/>
                </a:prstClr>
              </a:solidFill>
              <a:latin typeface="Century Gothic" panose="020B0502020202020204"/>
              <a:ea typeface="+mn-ea"/>
              <a:cs typeface="+mn-cs"/>
            </a:rPr>
            <a:t>IKDAM1</a:t>
          </a:r>
        </a:p>
      </dgm:t>
    </dgm:pt>
    <dgm:pt modelId="{742B6DBA-4F90-4179-A28D-726715457AB5}" type="parTrans" cxnId="{F4D9B099-35F2-44DC-B374-8DF20A91FF2B}">
      <dgm:prSet/>
      <dgm:spPr/>
      <dgm:t>
        <a:bodyPr/>
        <a:lstStyle/>
        <a:p>
          <a:endParaRPr lang="fr-FR"/>
        </a:p>
      </dgm:t>
    </dgm:pt>
    <dgm:pt modelId="{A8563E82-DD5E-4E27-9A5A-11D63AC90BF1}" type="sibTrans" cxnId="{F4D9B099-35F2-44DC-B374-8DF20A91FF2B}">
      <dgm:prSet/>
      <dgm:spPr/>
      <dgm:t>
        <a:bodyPr/>
        <a:lstStyle/>
        <a:p>
          <a:endParaRPr lang="fr-FR"/>
        </a:p>
      </dgm:t>
    </dgm:pt>
    <dgm:pt modelId="{6E6E26C6-5199-4D7E-B39A-FE4DDE11B30A}">
      <dgm:prSet phldrT="[Texte]" custT="1"/>
      <dgm:spPr/>
      <dgm:t>
        <a:bodyPr/>
        <a:lstStyle/>
        <a:p>
          <a:pPr algn="ctr"/>
          <a:r>
            <a:rPr lang="fr-FR" sz="3000" dirty="0"/>
            <a:t>2003</a:t>
          </a:r>
        </a:p>
      </dgm:t>
    </dgm:pt>
    <dgm:pt modelId="{DE1A8E29-A900-4B10-961C-2448E5889B9E}" type="parTrans" cxnId="{787FB05A-406B-4DB6-9588-50B977B258B6}">
      <dgm:prSet/>
      <dgm:spPr/>
      <dgm:t>
        <a:bodyPr/>
        <a:lstStyle/>
        <a:p>
          <a:endParaRPr lang="fr-FR"/>
        </a:p>
      </dgm:t>
    </dgm:pt>
    <dgm:pt modelId="{4A3C350C-5811-4EB6-AB6D-5F37ECE08419}" type="sibTrans" cxnId="{787FB05A-406B-4DB6-9588-50B977B258B6}">
      <dgm:prSet/>
      <dgm:spPr/>
      <dgm:t>
        <a:bodyPr/>
        <a:lstStyle/>
        <a:p>
          <a:endParaRPr lang="fr-FR"/>
        </a:p>
      </dgm:t>
    </dgm:pt>
    <dgm:pt modelId="{CCA40BE8-1552-42CB-9A27-5A696E6D3154}">
      <dgm:prSet phldrT="[Texte]" custT="1"/>
      <dgm:spPr/>
      <dgm:t>
        <a:bodyPr/>
        <a:lstStyle/>
        <a:p>
          <a:r>
            <a:rPr lang="fr-FR" sz="2000" dirty="0"/>
            <a:t>BFPME</a:t>
          </a:r>
        </a:p>
      </dgm:t>
    </dgm:pt>
    <dgm:pt modelId="{5019D954-5EBF-4CB6-94F2-88D68AE8C2BD}" type="parTrans" cxnId="{C7B2BE7A-4791-49CA-8C0A-4E939E75DF71}">
      <dgm:prSet/>
      <dgm:spPr/>
      <dgm:t>
        <a:bodyPr/>
        <a:lstStyle/>
        <a:p>
          <a:endParaRPr lang="fr-FR"/>
        </a:p>
      </dgm:t>
    </dgm:pt>
    <dgm:pt modelId="{A5803DCF-AEDC-4896-A60A-5A1B11D34DE1}" type="sibTrans" cxnId="{C7B2BE7A-4791-49CA-8C0A-4E939E75DF71}">
      <dgm:prSet/>
      <dgm:spPr/>
      <dgm:t>
        <a:bodyPr/>
        <a:lstStyle/>
        <a:p>
          <a:endParaRPr lang="fr-FR"/>
        </a:p>
      </dgm:t>
    </dgm:pt>
    <dgm:pt modelId="{DFE03D14-7F02-4C02-B1CF-0AB44E73BE27}">
      <dgm:prSet phldrT="[Texte]" custT="1"/>
      <dgm:spPr/>
      <dgm:t>
        <a:bodyPr/>
        <a:lstStyle/>
        <a:p>
          <a:pPr algn="ctr"/>
          <a:r>
            <a:rPr lang="fr-FR" sz="3000" dirty="0"/>
            <a:t>2005</a:t>
          </a:r>
        </a:p>
      </dgm:t>
    </dgm:pt>
    <dgm:pt modelId="{22EB6E53-8DFE-480B-A9DE-F3373B4DE317}" type="parTrans" cxnId="{D26A03FF-422B-4F85-A389-8D1AEF532568}">
      <dgm:prSet/>
      <dgm:spPr/>
      <dgm:t>
        <a:bodyPr/>
        <a:lstStyle/>
        <a:p>
          <a:endParaRPr lang="fr-FR"/>
        </a:p>
      </dgm:t>
    </dgm:pt>
    <dgm:pt modelId="{E4241424-3778-495D-8EDD-8801144DB785}" type="sibTrans" cxnId="{D26A03FF-422B-4F85-A389-8D1AEF532568}">
      <dgm:prSet/>
      <dgm:spPr/>
      <dgm:t>
        <a:bodyPr/>
        <a:lstStyle/>
        <a:p>
          <a:endParaRPr lang="fr-FR"/>
        </a:p>
      </dgm:t>
    </dgm:pt>
    <dgm:pt modelId="{393926E3-7F71-4AF9-A9E1-04EE48DDD4E8}">
      <dgm:prSet phldrT="[Texte]" custT="1"/>
      <dgm:spPr/>
      <dgm:t>
        <a:bodyPr/>
        <a:lstStyle/>
        <a:p>
          <a:pPr algn="ctr"/>
          <a:r>
            <a:rPr lang="fr-FR" sz="3000" kern="1200" dirty="0"/>
            <a:t>2006</a:t>
          </a:r>
        </a:p>
      </dgm:t>
    </dgm:pt>
    <dgm:pt modelId="{FF176C05-0591-49CF-8ACB-93EFAC973E4A}" type="parTrans" cxnId="{2CFE9AFC-FD50-4B9D-825C-D1C8A5447DB1}">
      <dgm:prSet/>
      <dgm:spPr/>
      <dgm:t>
        <a:bodyPr/>
        <a:lstStyle/>
        <a:p>
          <a:endParaRPr lang="fr-FR"/>
        </a:p>
      </dgm:t>
    </dgm:pt>
    <dgm:pt modelId="{89181803-B356-404A-808E-8BA7FF9A0082}" type="sibTrans" cxnId="{2CFE9AFC-FD50-4B9D-825C-D1C8A5447DB1}">
      <dgm:prSet/>
      <dgm:spPr/>
      <dgm:t>
        <a:bodyPr/>
        <a:lstStyle/>
        <a:p>
          <a:endParaRPr lang="fr-FR"/>
        </a:p>
      </dgm:t>
    </dgm:pt>
    <dgm:pt modelId="{76664CD9-39B7-4652-BEB2-2E9A4BC311AC}">
      <dgm:prSet phldrT="[Texte]" custT="1"/>
      <dgm:spPr/>
      <dgm:t>
        <a:bodyPr/>
        <a:lstStyle/>
        <a:p>
          <a:endParaRPr lang="fr-FR" sz="1400" dirty="0"/>
        </a:p>
      </dgm:t>
    </dgm:pt>
    <dgm:pt modelId="{D4900A3E-8975-4B28-A8BC-7546E6C8F255}" type="parTrans" cxnId="{44454D90-2C78-4516-84A3-8459ABE7FF02}">
      <dgm:prSet/>
      <dgm:spPr/>
      <dgm:t>
        <a:bodyPr/>
        <a:lstStyle/>
        <a:p>
          <a:endParaRPr lang="fr-FR"/>
        </a:p>
      </dgm:t>
    </dgm:pt>
    <dgm:pt modelId="{9A6F7C89-DD4C-4991-9045-83F38F5548AC}" type="sibTrans" cxnId="{44454D90-2C78-4516-84A3-8459ABE7FF02}">
      <dgm:prSet/>
      <dgm:spPr/>
      <dgm:t>
        <a:bodyPr/>
        <a:lstStyle/>
        <a:p>
          <a:endParaRPr lang="fr-FR"/>
        </a:p>
      </dgm:t>
    </dgm:pt>
    <dgm:pt modelId="{67F31BB5-54FF-4092-BFE4-2D3B547473D5}">
      <dgm:prSet phldrT="[Texte]" custT="1"/>
      <dgm:spPr/>
      <dgm:t>
        <a:bodyPr/>
        <a:lstStyle/>
        <a:p>
          <a:endParaRPr lang="fr-FR" sz="1400" dirty="0"/>
        </a:p>
      </dgm:t>
    </dgm:pt>
    <dgm:pt modelId="{75A6B400-5680-4468-83B0-09C1F738484B}" type="parTrans" cxnId="{EC16FE1A-A8D2-4891-A7E5-4795F526F37F}">
      <dgm:prSet/>
      <dgm:spPr/>
      <dgm:t>
        <a:bodyPr/>
        <a:lstStyle/>
        <a:p>
          <a:endParaRPr lang="fr-FR"/>
        </a:p>
      </dgm:t>
    </dgm:pt>
    <dgm:pt modelId="{72F1E13B-D506-436F-BFD0-F69EE6CD8418}" type="sibTrans" cxnId="{EC16FE1A-A8D2-4891-A7E5-4795F526F37F}">
      <dgm:prSet/>
      <dgm:spPr/>
      <dgm:t>
        <a:bodyPr/>
        <a:lstStyle/>
        <a:p>
          <a:endParaRPr lang="fr-FR"/>
        </a:p>
      </dgm:t>
    </dgm:pt>
    <dgm:pt modelId="{668EBAA2-0842-4EA9-8D47-7ACE5B3378A2}">
      <dgm:prSet phldrT="[Texte]" custT="1"/>
      <dgm:spPr/>
      <dgm:t>
        <a:bodyPr/>
        <a:lstStyle/>
        <a:p>
          <a:r>
            <a:rPr lang="fr-FR" sz="2000" dirty="0"/>
            <a:t>RNPE</a:t>
          </a:r>
        </a:p>
      </dgm:t>
    </dgm:pt>
    <dgm:pt modelId="{29F29114-9F2B-4B65-804A-AAD4C59AFCDD}" type="parTrans" cxnId="{695959B9-712F-42DB-9FBF-FCA91E2ACA2C}">
      <dgm:prSet/>
      <dgm:spPr/>
      <dgm:t>
        <a:bodyPr/>
        <a:lstStyle/>
        <a:p>
          <a:endParaRPr lang="fr-FR"/>
        </a:p>
      </dgm:t>
    </dgm:pt>
    <dgm:pt modelId="{1C0F0E08-A3E3-4033-ACE0-F3BC34909C52}" type="sibTrans" cxnId="{695959B9-712F-42DB-9FBF-FCA91E2ACA2C}">
      <dgm:prSet/>
      <dgm:spPr/>
      <dgm:t>
        <a:bodyPr/>
        <a:lstStyle/>
        <a:p>
          <a:endParaRPr lang="fr-FR"/>
        </a:p>
      </dgm:t>
    </dgm:pt>
    <dgm:pt modelId="{81F180D8-3350-463A-9702-FCB6239A9AAF}">
      <dgm:prSet phldrT="[Texte]" custT="1"/>
      <dgm:spPr/>
      <dgm:t>
        <a:bodyPr/>
        <a:lstStyle/>
        <a:p>
          <a:endParaRPr lang="fr-FR" sz="1600" kern="1200" dirty="0">
            <a:solidFill>
              <a:prstClr val="black">
                <a:hueOff val="0"/>
                <a:satOff val="0"/>
                <a:lumOff val="0"/>
                <a:alphaOff val="0"/>
              </a:prstClr>
            </a:solidFill>
            <a:latin typeface="Century Gothic" panose="020B0502020202020204"/>
            <a:ea typeface="+mn-ea"/>
            <a:cs typeface="+mn-cs"/>
          </a:endParaRPr>
        </a:p>
      </dgm:t>
    </dgm:pt>
    <dgm:pt modelId="{AE13C1F3-727D-4390-95B2-2B821D0CFADF}" type="parTrans" cxnId="{9051F73F-0516-48E9-8579-7BEC657F56B2}">
      <dgm:prSet/>
      <dgm:spPr/>
      <dgm:t>
        <a:bodyPr/>
        <a:lstStyle/>
        <a:p>
          <a:endParaRPr lang="fr-FR"/>
        </a:p>
      </dgm:t>
    </dgm:pt>
    <dgm:pt modelId="{E988586E-A9BC-4C2F-8421-73D9881D5B18}" type="sibTrans" cxnId="{9051F73F-0516-48E9-8579-7BEC657F56B2}">
      <dgm:prSet/>
      <dgm:spPr/>
      <dgm:t>
        <a:bodyPr/>
        <a:lstStyle/>
        <a:p>
          <a:endParaRPr lang="fr-FR"/>
        </a:p>
      </dgm:t>
    </dgm:pt>
    <dgm:pt modelId="{A701733F-7D57-4FDA-99B1-9FA6BC26B76E}" type="pres">
      <dgm:prSet presAssocID="{A473B02F-E397-4E1F-BCB3-E01E6A0B3C2C}" presName="linearFlow" presStyleCnt="0">
        <dgm:presLayoutVars>
          <dgm:dir/>
          <dgm:animLvl val="lvl"/>
          <dgm:resizeHandles val="exact"/>
        </dgm:presLayoutVars>
      </dgm:prSet>
      <dgm:spPr/>
    </dgm:pt>
    <dgm:pt modelId="{6946EC98-B2F7-42DF-A457-A53D076ABA81}" type="pres">
      <dgm:prSet presAssocID="{6E6E26C6-5199-4D7E-B39A-FE4DDE11B30A}" presName="composite" presStyleCnt="0"/>
      <dgm:spPr/>
    </dgm:pt>
    <dgm:pt modelId="{52F965FE-B001-4844-BEE2-196B0A6962F4}" type="pres">
      <dgm:prSet presAssocID="{6E6E26C6-5199-4D7E-B39A-FE4DDE11B30A}" presName="parTx" presStyleLbl="node1" presStyleIdx="0" presStyleCnt="3">
        <dgm:presLayoutVars>
          <dgm:chMax val="0"/>
          <dgm:chPref val="0"/>
          <dgm:bulletEnabled val="1"/>
        </dgm:presLayoutVars>
      </dgm:prSet>
      <dgm:spPr/>
    </dgm:pt>
    <dgm:pt modelId="{25214829-808D-462D-93D6-6F4F9A72EFFB}" type="pres">
      <dgm:prSet presAssocID="{6E6E26C6-5199-4D7E-B39A-FE4DDE11B30A}" presName="parSh" presStyleLbl="node1" presStyleIdx="0" presStyleCnt="3"/>
      <dgm:spPr/>
    </dgm:pt>
    <dgm:pt modelId="{41110911-D7BC-49D4-9D5D-F03F1E57632B}" type="pres">
      <dgm:prSet presAssocID="{6E6E26C6-5199-4D7E-B39A-FE4DDE11B30A}" presName="desTx" presStyleLbl="fgAcc1" presStyleIdx="0" presStyleCnt="3">
        <dgm:presLayoutVars>
          <dgm:bulletEnabled val="1"/>
        </dgm:presLayoutVars>
      </dgm:prSet>
      <dgm:spPr/>
    </dgm:pt>
    <dgm:pt modelId="{C5339EBF-0106-430A-8357-B7673B334E1A}" type="pres">
      <dgm:prSet presAssocID="{4A3C350C-5811-4EB6-AB6D-5F37ECE08419}" presName="sibTrans" presStyleLbl="sibTrans2D1" presStyleIdx="0" presStyleCnt="2"/>
      <dgm:spPr/>
    </dgm:pt>
    <dgm:pt modelId="{738889E4-A7A9-46D8-8E8A-EC4A452EFAC4}" type="pres">
      <dgm:prSet presAssocID="{4A3C350C-5811-4EB6-AB6D-5F37ECE08419}" presName="connTx" presStyleLbl="sibTrans2D1" presStyleIdx="0" presStyleCnt="2"/>
      <dgm:spPr/>
    </dgm:pt>
    <dgm:pt modelId="{4C97C2A7-EBC1-4C9A-98BB-044E07AD1F34}" type="pres">
      <dgm:prSet presAssocID="{DFE03D14-7F02-4C02-B1CF-0AB44E73BE27}" presName="composite" presStyleCnt="0"/>
      <dgm:spPr/>
    </dgm:pt>
    <dgm:pt modelId="{8860204C-2D43-431F-BA1E-BDA750F629DF}" type="pres">
      <dgm:prSet presAssocID="{DFE03D14-7F02-4C02-B1CF-0AB44E73BE27}" presName="parTx" presStyleLbl="node1" presStyleIdx="0" presStyleCnt="3">
        <dgm:presLayoutVars>
          <dgm:chMax val="0"/>
          <dgm:chPref val="0"/>
          <dgm:bulletEnabled val="1"/>
        </dgm:presLayoutVars>
      </dgm:prSet>
      <dgm:spPr/>
    </dgm:pt>
    <dgm:pt modelId="{31D9FE0A-3A6B-4584-8182-B3C5C6FC9BA7}" type="pres">
      <dgm:prSet presAssocID="{DFE03D14-7F02-4C02-B1CF-0AB44E73BE27}" presName="parSh" presStyleLbl="node1" presStyleIdx="1" presStyleCnt="3"/>
      <dgm:spPr/>
    </dgm:pt>
    <dgm:pt modelId="{7C774361-E59C-415E-A218-F9C5E241FCE4}" type="pres">
      <dgm:prSet presAssocID="{DFE03D14-7F02-4C02-B1CF-0AB44E73BE27}" presName="desTx" presStyleLbl="fgAcc1" presStyleIdx="1" presStyleCnt="3">
        <dgm:presLayoutVars>
          <dgm:bulletEnabled val="1"/>
        </dgm:presLayoutVars>
      </dgm:prSet>
      <dgm:spPr/>
    </dgm:pt>
    <dgm:pt modelId="{08CA0D1C-CF6E-4077-916A-9377E5DFB703}" type="pres">
      <dgm:prSet presAssocID="{E4241424-3778-495D-8EDD-8801144DB785}" presName="sibTrans" presStyleLbl="sibTrans2D1" presStyleIdx="1" presStyleCnt="2"/>
      <dgm:spPr/>
    </dgm:pt>
    <dgm:pt modelId="{81E036DE-33C6-4771-B100-39C203EE6D47}" type="pres">
      <dgm:prSet presAssocID="{E4241424-3778-495D-8EDD-8801144DB785}" presName="connTx" presStyleLbl="sibTrans2D1" presStyleIdx="1" presStyleCnt="2"/>
      <dgm:spPr/>
    </dgm:pt>
    <dgm:pt modelId="{F1F15041-7E91-4455-BF83-2537553C2E57}" type="pres">
      <dgm:prSet presAssocID="{393926E3-7F71-4AF9-A9E1-04EE48DDD4E8}" presName="composite" presStyleCnt="0"/>
      <dgm:spPr/>
    </dgm:pt>
    <dgm:pt modelId="{081EF2B2-65EC-43EE-BBF0-7E546A28D638}" type="pres">
      <dgm:prSet presAssocID="{393926E3-7F71-4AF9-A9E1-04EE48DDD4E8}" presName="parTx" presStyleLbl="node1" presStyleIdx="1" presStyleCnt="3">
        <dgm:presLayoutVars>
          <dgm:chMax val="0"/>
          <dgm:chPref val="0"/>
          <dgm:bulletEnabled val="1"/>
        </dgm:presLayoutVars>
      </dgm:prSet>
      <dgm:spPr/>
    </dgm:pt>
    <dgm:pt modelId="{70A1902D-4CFA-40D3-BA77-AE1576DAAD49}" type="pres">
      <dgm:prSet presAssocID="{393926E3-7F71-4AF9-A9E1-04EE48DDD4E8}" presName="parSh" presStyleLbl="node1" presStyleIdx="2" presStyleCnt="3"/>
      <dgm:spPr/>
    </dgm:pt>
    <dgm:pt modelId="{EEC1A4A3-22B3-4827-8880-536BEF845036}" type="pres">
      <dgm:prSet presAssocID="{393926E3-7F71-4AF9-A9E1-04EE48DDD4E8}" presName="desTx" presStyleLbl="fgAcc1" presStyleIdx="2" presStyleCnt="3">
        <dgm:presLayoutVars>
          <dgm:bulletEnabled val="1"/>
        </dgm:presLayoutVars>
      </dgm:prSet>
      <dgm:spPr/>
    </dgm:pt>
  </dgm:ptLst>
  <dgm:cxnLst>
    <dgm:cxn modelId="{EC16FE1A-A8D2-4891-A7E5-4795F526F37F}" srcId="{DFE03D14-7F02-4C02-B1CF-0AB44E73BE27}" destId="{67F31BB5-54FF-4092-BFE4-2D3B547473D5}" srcOrd="0" destOrd="0" parTransId="{75A6B400-5680-4468-83B0-09C1F738484B}" sibTransId="{72F1E13B-D506-436F-BFD0-F69EE6CD8418}"/>
    <dgm:cxn modelId="{4F71F12A-DA2D-4027-BA0B-9F9442D6E2C3}" type="presOf" srcId="{6E6E26C6-5199-4D7E-B39A-FE4DDE11B30A}" destId="{25214829-808D-462D-93D6-6F4F9A72EFFB}" srcOrd="1" destOrd="0" presId="urn:microsoft.com/office/officeart/2005/8/layout/process3"/>
    <dgm:cxn modelId="{9051F73F-0516-48E9-8579-7BEC657F56B2}" srcId="{393926E3-7F71-4AF9-A9E1-04EE48DDD4E8}" destId="{81F180D8-3350-463A-9702-FCB6239A9AAF}" srcOrd="0" destOrd="0" parTransId="{AE13C1F3-727D-4390-95B2-2B821D0CFADF}" sibTransId="{E988586E-A9BC-4C2F-8421-73D9881D5B18}"/>
    <dgm:cxn modelId="{EB4CA948-15A7-4022-AFF8-A83332FF3F20}" type="presOf" srcId="{E4241424-3778-495D-8EDD-8801144DB785}" destId="{81E036DE-33C6-4771-B100-39C203EE6D47}" srcOrd="1" destOrd="0" presId="urn:microsoft.com/office/officeart/2005/8/layout/process3"/>
    <dgm:cxn modelId="{43A27B4A-800F-4E7D-9FC2-7D0C31C0B20C}" srcId="{6E6E26C6-5199-4D7E-B39A-FE4DDE11B30A}" destId="{ACB83FBC-285D-4F96-9D43-E9CE3FDA5C5E}" srcOrd="1" destOrd="0" parTransId="{E7ECED02-FA44-4688-9F5B-10CF390521F2}" sibTransId="{F6347F48-85F1-4A0C-808F-1C058B53F485}"/>
    <dgm:cxn modelId="{787FB05A-406B-4DB6-9588-50B977B258B6}" srcId="{A473B02F-E397-4E1F-BCB3-E01E6A0B3C2C}" destId="{6E6E26C6-5199-4D7E-B39A-FE4DDE11B30A}" srcOrd="0" destOrd="0" parTransId="{DE1A8E29-A900-4B10-961C-2448E5889B9E}" sibTransId="{4A3C350C-5811-4EB6-AB6D-5F37ECE08419}"/>
    <dgm:cxn modelId="{C7B2BE7A-4791-49CA-8C0A-4E939E75DF71}" srcId="{DFE03D14-7F02-4C02-B1CF-0AB44E73BE27}" destId="{CCA40BE8-1552-42CB-9A27-5A696E6D3154}" srcOrd="1" destOrd="0" parTransId="{5019D954-5EBF-4CB6-94F2-88D68AE8C2BD}" sibTransId="{A5803DCF-AEDC-4896-A60A-5A1B11D34DE1}"/>
    <dgm:cxn modelId="{DE3DD77A-F5AA-44A5-80D9-D89D359E494A}" type="presOf" srcId="{6E6E26C6-5199-4D7E-B39A-FE4DDE11B30A}" destId="{52F965FE-B001-4844-BEE2-196B0A6962F4}" srcOrd="0" destOrd="0" presId="urn:microsoft.com/office/officeart/2005/8/layout/process3"/>
    <dgm:cxn modelId="{22FD8481-8F29-4CC9-8E96-6F913331A08A}" type="presOf" srcId="{A473B02F-E397-4E1F-BCB3-E01E6A0B3C2C}" destId="{A701733F-7D57-4FDA-99B1-9FA6BC26B76E}" srcOrd="0" destOrd="0" presId="urn:microsoft.com/office/officeart/2005/8/layout/process3"/>
    <dgm:cxn modelId="{FCBAD181-65BC-4870-BF5E-E7129338C53A}" type="presOf" srcId="{393926E3-7F71-4AF9-A9E1-04EE48DDD4E8}" destId="{70A1902D-4CFA-40D3-BA77-AE1576DAAD49}" srcOrd="1" destOrd="0" presId="urn:microsoft.com/office/officeart/2005/8/layout/process3"/>
    <dgm:cxn modelId="{D8A89888-CB6D-4D3E-8CCC-3E0DA566E9D5}" type="presOf" srcId="{ACB83FBC-285D-4F96-9D43-E9CE3FDA5C5E}" destId="{41110911-D7BC-49D4-9D5D-F03F1E57632B}" srcOrd="0" destOrd="1" presId="urn:microsoft.com/office/officeart/2005/8/layout/process3"/>
    <dgm:cxn modelId="{44454D90-2C78-4516-84A3-8459ABE7FF02}" srcId="{6E6E26C6-5199-4D7E-B39A-FE4DDE11B30A}" destId="{76664CD9-39B7-4652-BEB2-2E9A4BC311AC}" srcOrd="0" destOrd="0" parTransId="{D4900A3E-8975-4B28-A8BC-7546E6C8F255}" sibTransId="{9A6F7C89-DD4C-4991-9045-83F38F5548AC}"/>
    <dgm:cxn modelId="{F4D9B099-35F2-44DC-B374-8DF20A91FF2B}" srcId="{393926E3-7F71-4AF9-A9E1-04EE48DDD4E8}" destId="{CD103336-6D86-45D9-946D-DAB11C034871}" srcOrd="1" destOrd="0" parTransId="{742B6DBA-4F90-4179-A28D-726715457AB5}" sibTransId="{A8563E82-DD5E-4E27-9A5A-11D63AC90BF1}"/>
    <dgm:cxn modelId="{5F583EA3-A377-4ABE-A7F3-9180A13B37E2}" type="presOf" srcId="{DFE03D14-7F02-4C02-B1CF-0AB44E73BE27}" destId="{8860204C-2D43-431F-BA1E-BDA750F629DF}" srcOrd="0" destOrd="0" presId="urn:microsoft.com/office/officeart/2005/8/layout/process3"/>
    <dgm:cxn modelId="{DD70B4AA-1C9F-4783-AD58-858CBFCAD45F}" type="presOf" srcId="{CCA40BE8-1552-42CB-9A27-5A696E6D3154}" destId="{7C774361-E59C-415E-A218-F9C5E241FCE4}" srcOrd="0" destOrd="1" presId="urn:microsoft.com/office/officeart/2005/8/layout/process3"/>
    <dgm:cxn modelId="{B0B1DBAD-75CE-4DE1-9171-7736072A279C}" type="presOf" srcId="{4A3C350C-5811-4EB6-AB6D-5F37ECE08419}" destId="{C5339EBF-0106-430A-8357-B7673B334E1A}" srcOrd="0" destOrd="0" presId="urn:microsoft.com/office/officeart/2005/8/layout/process3"/>
    <dgm:cxn modelId="{D2E43BAE-31BE-40A4-BDCD-B73334534DBD}" type="presOf" srcId="{67F31BB5-54FF-4092-BFE4-2D3B547473D5}" destId="{7C774361-E59C-415E-A218-F9C5E241FCE4}" srcOrd="0" destOrd="0" presId="urn:microsoft.com/office/officeart/2005/8/layout/process3"/>
    <dgm:cxn modelId="{695959B9-712F-42DB-9FBF-FCA91E2ACA2C}" srcId="{DFE03D14-7F02-4C02-B1CF-0AB44E73BE27}" destId="{668EBAA2-0842-4EA9-8D47-7ACE5B3378A2}" srcOrd="2" destOrd="0" parTransId="{29F29114-9F2B-4B65-804A-AAD4C59AFCDD}" sibTransId="{1C0F0E08-A3E3-4033-ACE0-F3BC34909C52}"/>
    <dgm:cxn modelId="{6CE360C2-7136-4B32-9F18-6C624BFB114C}" type="presOf" srcId="{668EBAA2-0842-4EA9-8D47-7ACE5B3378A2}" destId="{7C774361-E59C-415E-A218-F9C5E241FCE4}" srcOrd="0" destOrd="2" presId="urn:microsoft.com/office/officeart/2005/8/layout/process3"/>
    <dgm:cxn modelId="{559899CC-5F62-4735-ABCD-537862B9962D}" type="presOf" srcId="{4A3C350C-5811-4EB6-AB6D-5F37ECE08419}" destId="{738889E4-A7A9-46D8-8E8A-EC4A452EFAC4}" srcOrd="1" destOrd="0" presId="urn:microsoft.com/office/officeart/2005/8/layout/process3"/>
    <dgm:cxn modelId="{E97F57CD-142F-46D5-8AE3-25D046AA6EB6}" type="presOf" srcId="{DFE03D14-7F02-4C02-B1CF-0AB44E73BE27}" destId="{31D9FE0A-3A6B-4584-8182-B3C5C6FC9BA7}" srcOrd="1" destOrd="0" presId="urn:microsoft.com/office/officeart/2005/8/layout/process3"/>
    <dgm:cxn modelId="{E034CAD4-EFFB-46EE-8EFA-20A0BF6E5F84}" type="presOf" srcId="{81F180D8-3350-463A-9702-FCB6239A9AAF}" destId="{EEC1A4A3-22B3-4827-8880-536BEF845036}" srcOrd="0" destOrd="0" presId="urn:microsoft.com/office/officeart/2005/8/layout/process3"/>
    <dgm:cxn modelId="{D4E4EFE9-774B-4739-B8BC-F405B5E42980}" type="presOf" srcId="{76664CD9-39B7-4652-BEB2-2E9A4BC311AC}" destId="{41110911-D7BC-49D4-9D5D-F03F1E57632B}" srcOrd="0" destOrd="0" presId="urn:microsoft.com/office/officeart/2005/8/layout/process3"/>
    <dgm:cxn modelId="{92FD7EEA-D7B0-4EB9-8F2B-F8680C2E7E2D}" type="presOf" srcId="{E4241424-3778-495D-8EDD-8801144DB785}" destId="{08CA0D1C-CF6E-4077-916A-9377E5DFB703}" srcOrd="0" destOrd="0" presId="urn:microsoft.com/office/officeart/2005/8/layout/process3"/>
    <dgm:cxn modelId="{2CFE9AFC-FD50-4B9D-825C-D1C8A5447DB1}" srcId="{A473B02F-E397-4E1F-BCB3-E01E6A0B3C2C}" destId="{393926E3-7F71-4AF9-A9E1-04EE48DDD4E8}" srcOrd="2" destOrd="0" parTransId="{FF176C05-0591-49CF-8ACB-93EFAC973E4A}" sibTransId="{89181803-B356-404A-808E-8BA7FF9A0082}"/>
    <dgm:cxn modelId="{147783FD-311E-44ED-B918-F104BED89F05}" type="presOf" srcId="{393926E3-7F71-4AF9-A9E1-04EE48DDD4E8}" destId="{081EF2B2-65EC-43EE-BBF0-7E546A28D638}" srcOrd="0" destOrd="0" presId="urn:microsoft.com/office/officeart/2005/8/layout/process3"/>
    <dgm:cxn modelId="{91DE93FE-7A24-4FC6-936B-67217A1529BE}" type="presOf" srcId="{CD103336-6D86-45D9-946D-DAB11C034871}" destId="{EEC1A4A3-22B3-4827-8880-536BEF845036}" srcOrd="0" destOrd="1" presId="urn:microsoft.com/office/officeart/2005/8/layout/process3"/>
    <dgm:cxn modelId="{D26A03FF-422B-4F85-A389-8D1AEF532568}" srcId="{A473B02F-E397-4E1F-BCB3-E01E6A0B3C2C}" destId="{DFE03D14-7F02-4C02-B1CF-0AB44E73BE27}" srcOrd="1" destOrd="0" parTransId="{22EB6E53-8DFE-480B-A9DE-F3373B4DE317}" sibTransId="{E4241424-3778-495D-8EDD-8801144DB785}"/>
    <dgm:cxn modelId="{3780B0F1-9294-4795-AC3D-42FEB01BB414}" type="presParOf" srcId="{A701733F-7D57-4FDA-99B1-9FA6BC26B76E}" destId="{6946EC98-B2F7-42DF-A457-A53D076ABA81}" srcOrd="0" destOrd="0" presId="urn:microsoft.com/office/officeart/2005/8/layout/process3"/>
    <dgm:cxn modelId="{D86F7860-3462-4414-BB29-0C4469119E9A}" type="presParOf" srcId="{6946EC98-B2F7-42DF-A457-A53D076ABA81}" destId="{52F965FE-B001-4844-BEE2-196B0A6962F4}" srcOrd="0" destOrd="0" presId="urn:microsoft.com/office/officeart/2005/8/layout/process3"/>
    <dgm:cxn modelId="{FA0AA646-8DD1-4426-A9E5-604E0D65770D}" type="presParOf" srcId="{6946EC98-B2F7-42DF-A457-A53D076ABA81}" destId="{25214829-808D-462D-93D6-6F4F9A72EFFB}" srcOrd="1" destOrd="0" presId="urn:microsoft.com/office/officeart/2005/8/layout/process3"/>
    <dgm:cxn modelId="{0BA5580F-924F-4821-B065-C30F273747D6}" type="presParOf" srcId="{6946EC98-B2F7-42DF-A457-A53D076ABA81}" destId="{41110911-D7BC-49D4-9D5D-F03F1E57632B}" srcOrd="2" destOrd="0" presId="urn:microsoft.com/office/officeart/2005/8/layout/process3"/>
    <dgm:cxn modelId="{90F45859-1794-485B-8FB2-1E95ED2AE279}" type="presParOf" srcId="{A701733F-7D57-4FDA-99B1-9FA6BC26B76E}" destId="{C5339EBF-0106-430A-8357-B7673B334E1A}" srcOrd="1" destOrd="0" presId="urn:microsoft.com/office/officeart/2005/8/layout/process3"/>
    <dgm:cxn modelId="{2AF28C62-628E-4C43-95CB-4ECCDEEAE8C1}" type="presParOf" srcId="{C5339EBF-0106-430A-8357-B7673B334E1A}" destId="{738889E4-A7A9-46D8-8E8A-EC4A452EFAC4}" srcOrd="0" destOrd="0" presId="urn:microsoft.com/office/officeart/2005/8/layout/process3"/>
    <dgm:cxn modelId="{0642CA00-4AE3-4E40-B6CE-50A569C05D03}" type="presParOf" srcId="{A701733F-7D57-4FDA-99B1-9FA6BC26B76E}" destId="{4C97C2A7-EBC1-4C9A-98BB-044E07AD1F34}" srcOrd="2" destOrd="0" presId="urn:microsoft.com/office/officeart/2005/8/layout/process3"/>
    <dgm:cxn modelId="{50D4B9C0-B2BB-43DD-994C-C28A7E73F9C7}" type="presParOf" srcId="{4C97C2A7-EBC1-4C9A-98BB-044E07AD1F34}" destId="{8860204C-2D43-431F-BA1E-BDA750F629DF}" srcOrd="0" destOrd="0" presId="urn:microsoft.com/office/officeart/2005/8/layout/process3"/>
    <dgm:cxn modelId="{E689C603-91DB-4FD9-8DB3-5B7904C10124}" type="presParOf" srcId="{4C97C2A7-EBC1-4C9A-98BB-044E07AD1F34}" destId="{31D9FE0A-3A6B-4584-8182-B3C5C6FC9BA7}" srcOrd="1" destOrd="0" presId="urn:microsoft.com/office/officeart/2005/8/layout/process3"/>
    <dgm:cxn modelId="{DD44ADD2-4A05-46CF-B6B0-0D85C76F292C}" type="presParOf" srcId="{4C97C2A7-EBC1-4C9A-98BB-044E07AD1F34}" destId="{7C774361-E59C-415E-A218-F9C5E241FCE4}" srcOrd="2" destOrd="0" presId="urn:microsoft.com/office/officeart/2005/8/layout/process3"/>
    <dgm:cxn modelId="{E7144969-DC52-4753-8915-6515629AC31B}" type="presParOf" srcId="{A701733F-7D57-4FDA-99B1-9FA6BC26B76E}" destId="{08CA0D1C-CF6E-4077-916A-9377E5DFB703}" srcOrd="3" destOrd="0" presId="urn:microsoft.com/office/officeart/2005/8/layout/process3"/>
    <dgm:cxn modelId="{5E8F16C7-B8EC-4534-BD79-DAEA8AFE3B62}" type="presParOf" srcId="{08CA0D1C-CF6E-4077-916A-9377E5DFB703}" destId="{81E036DE-33C6-4771-B100-39C203EE6D47}" srcOrd="0" destOrd="0" presId="urn:microsoft.com/office/officeart/2005/8/layout/process3"/>
    <dgm:cxn modelId="{CD99BE38-C6B4-42B5-A265-F7756DBCE012}" type="presParOf" srcId="{A701733F-7D57-4FDA-99B1-9FA6BC26B76E}" destId="{F1F15041-7E91-4455-BF83-2537553C2E57}" srcOrd="4" destOrd="0" presId="urn:microsoft.com/office/officeart/2005/8/layout/process3"/>
    <dgm:cxn modelId="{117D54D5-1951-409E-8CA6-B2CF3E371E2E}" type="presParOf" srcId="{F1F15041-7E91-4455-BF83-2537553C2E57}" destId="{081EF2B2-65EC-43EE-BBF0-7E546A28D638}" srcOrd="0" destOrd="0" presId="urn:microsoft.com/office/officeart/2005/8/layout/process3"/>
    <dgm:cxn modelId="{F1E69F6D-C072-43BE-9719-F1C5F72B9694}" type="presParOf" srcId="{F1F15041-7E91-4455-BF83-2537553C2E57}" destId="{70A1902D-4CFA-40D3-BA77-AE1576DAAD49}" srcOrd="1" destOrd="0" presId="urn:microsoft.com/office/officeart/2005/8/layout/process3"/>
    <dgm:cxn modelId="{8936735C-E30F-4D5F-936F-8C2FD23ABF42}" type="presParOf" srcId="{F1F15041-7E91-4455-BF83-2537553C2E57}" destId="{EEC1A4A3-22B3-4827-8880-536BEF845036}"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B8C124DE-C789-4C58-8595-E4739721C984}" type="doc">
      <dgm:prSet loTypeId="urn:microsoft.com/office/officeart/2009/3/layout/StepUpProcess" loCatId="process" qsTypeId="urn:microsoft.com/office/officeart/2005/8/quickstyle/simple1" qsCatId="simple" csTypeId="urn:microsoft.com/office/officeart/2005/8/colors/colorful1" csCatId="colorful" phldr="1"/>
      <dgm:spPr/>
      <dgm:t>
        <a:bodyPr/>
        <a:lstStyle/>
        <a:p>
          <a:endParaRPr lang="fr-FR"/>
        </a:p>
      </dgm:t>
    </dgm:pt>
    <dgm:pt modelId="{F6661ACF-D6F6-4BD1-B39C-2705075D2C7A}">
      <dgm:prSet phldrT="[Texte]"/>
      <dgm:spPr/>
      <dgm:t>
        <a:bodyPr/>
        <a:lstStyle/>
        <a:p>
          <a:r>
            <a:rPr lang="fr-FR" dirty="0"/>
            <a:t>Identification de l’ensemble du système </a:t>
          </a:r>
        </a:p>
      </dgm:t>
    </dgm:pt>
    <dgm:pt modelId="{E02BCC4C-2448-412D-BA5B-E4317D172780}" type="parTrans" cxnId="{338454EB-86F1-4A6E-B60C-8A0412190127}">
      <dgm:prSet/>
      <dgm:spPr/>
      <dgm:t>
        <a:bodyPr/>
        <a:lstStyle/>
        <a:p>
          <a:endParaRPr lang="fr-FR"/>
        </a:p>
      </dgm:t>
    </dgm:pt>
    <dgm:pt modelId="{3BF23563-9A50-4F55-9C69-819B99EAC259}" type="sibTrans" cxnId="{338454EB-86F1-4A6E-B60C-8A0412190127}">
      <dgm:prSet/>
      <dgm:spPr/>
      <dgm:t>
        <a:bodyPr/>
        <a:lstStyle/>
        <a:p>
          <a:endParaRPr lang="fr-FR"/>
        </a:p>
      </dgm:t>
    </dgm:pt>
    <dgm:pt modelId="{2A7F89C6-CF9A-4126-9E65-D9AD696090DA}">
      <dgm:prSet phldrT="[Texte]"/>
      <dgm:spPr/>
      <dgm:t>
        <a:bodyPr/>
        <a:lstStyle/>
        <a:p>
          <a:r>
            <a:rPr lang="fr-FR" dirty="0"/>
            <a:t>Étude des comportements et des caractéristiques du système</a:t>
          </a:r>
        </a:p>
      </dgm:t>
    </dgm:pt>
    <dgm:pt modelId="{BE4C65C3-8ED8-4FD6-9270-831402BC92AE}" type="parTrans" cxnId="{D060D8E8-E161-4DE2-9225-D5BC8B328AF2}">
      <dgm:prSet/>
      <dgm:spPr/>
      <dgm:t>
        <a:bodyPr/>
        <a:lstStyle/>
        <a:p>
          <a:endParaRPr lang="fr-FR"/>
        </a:p>
      </dgm:t>
    </dgm:pt>
    <dgm:pt modelId="{D7EF3C78-681C-4402-A056-B76C2D594BBF}" type="sibTrans" cxnId="{D060D8E8-E161-4DE2-9225-D5BC8B328AF2}">
      <dgm:prSet/>
      <dgm:spPr/>
      <dgm:t>
        <a:bodyPr/>
        <a:lstStyle/>
        <a:p>
          <a:endParaRPr lang="fr-FR"/>
        </a:p>
      </dgm:t>
    </dgm:pt>
    <dgm:pt modelId="{8629FC0B-5384-482A-8E71-399893F61AE6}">
      <dgm:prSet phldrT="[Texte]"/>
      <dgm:spPr/>
      <dgm:t>
        <a:bodyPr/>
        <a:lstStyle/>
        <a:p>
          <a:r>
            <a:rPr lang="fr-FR" dirty="0"/>
            <a:t>Analyse des comportements et des caractéristiques du système  </a:t>
          </a:r>
        </a:p>
      </dgm:t>
    </dgm:pt>
    <dgm:pt modelId="{0808104F-B0AA-4118-A84F-EDC2B16E3F4D}" type="parTrans" cxnId="{39901316-13CE-4BF3-B472-F1AADA4AC8B4}">
      <dgm:prSet/>
      <dgm:spPr/>
      <dgm:t>
        <a:bodyPr/>
        <a:lstStyle/>
        <a:p>
          <a:endParaRPr lang="fr-FR"/>
        </a:p>
      </dgm:t>
    </dgm:pt>
    <dgm:pt modelId="{10DCE73C-2B53-4952-966D-64133421F307}" type="sibTrans" cxnId="{39901316-13CE-4BF3-B472-F1AADA4AC8B4}">
      <dgm:prSet/>
      <dgm:spPr/>
      <dgm:t>
        <a:bodyPr/>
        <a:lstStyle/>
        <a:p>
          <a:endParaRPr lang="fr-FR"/>
        </a:p>
      </dgm:t>
    </dgm:pt>
    <dgm:pt modelId="{82FFAF87-2745-4281-8D57-368FA5B541F0}" type="pres">
      <dgm:prSet presAssocID="{B8C124DE-C789-4C58-8595-E4739721C984}" presName="rootnode" presStyleCnt="0">
        <dgm:presLayoutVars>
          <dgm:chMax/>
          <dgm:chPref/>
          <dgm:dir/>
          <dgm:animLvl val="lvl"/>
        </dgm:presLayoutVars>
      </dgm:prSet>
      <dgm:spPr/>
    </dgm:pt>
    <dgm:pt modelId="{3AEECC3D-A9EE-42D0-BFCB-AA837C58C53B}" type="pres">
      <dgm:prSet presAssocID="{F6661ACF-D6F6-4BD1-B39C-2705075D2C7A}" presName="composite" presStyleCnt="0"/>
      <dgm:spPr/>
    </dgm:pt>
    <dgm:pt modelId="{B3054182-E6F5-4E4D-913F-C8BFA7074EA5}" type="pres">
      <dgm:prSet presAssocID="{F6661ACF-D6F6-4BD1-B39C-2705075D2C7A}" presName="LShape" presStyleLbl="alignNode1" presStyleIdx="0" presStyleCnt="5"/>
      <dgm:spPr/>
    </dgm:pt>
    <dgm:pt modelId="{0AA440E0-2086-4381-831A-723B31F12A37}" type="pres">
      <dgm:prSet presAssocID="{F6661ACF-D6F6-4BD1-B39C-2705075D2C7A}" presName="ParentText" presStyleLbl="revTx" presStyleIdx="0" presStyleCnt="3">
        <dgm:presLayoutVars>
          <dgm:chMax val="0"/>
          <dgm:chPref val="0"/>
          <dgm:bulletEnabled val="1"/>
        </dgm:presLayoutVars>
      </dgm:prSet>
      <dgm:spPr/>
    </dgm:pt>
    <dgm:pt modelId="{386CDD5F-5B28-4E07-89DF-F96F38EFB52E}" type="pres">
      <dgm:prSet presAssocID="{F6661ACF-D6F6-4BD1-B39C-2705075D2C7A}" presName="Triangle" presStyleLbl="alignNode1" presStyleIdx="1" presStyleCnt="5"/>
      <dgm:spPr/>
    </dgm:pt>
    <dgm:pt modelId="{9561E304-63C7-4B6B-B475-59FE7A216E0F}" type="pres">
      <dgm:prSet presAssocID="{3BF23563-9A50-4F55-9C69-819B99EAC259}" presName="sibTrans" presStyleCnt="0"/>
      <dgm:spPr/>
    </dgm:pt>
    <dgm:pt modelId="{8991DF77-FF9E-4082-A328-BC77E37762C4}" type="pres">
      <dgm:prSet presAssocID="{3BF23563-9A50-4F55-9C69-819B99EAC259}" presName="space" presStyleCnt="0"/>
      <dgm:spPr/>
    </dgm:pt>
    <dgm:pt modelId="{D63DD9E2-A55D-488D-BFC7-E11F37C214FF}" type="pres">
      <dgm:prSet presAssocID="{2A7F89C6-CF9A-4126-9E65-D9AD696090DA}" presName="composite" presStyleCnt="0"/>
      <dgm:spPr/>
    </dgm:pt>
    <dgm:pt modelId="{F554B482-99AD-4DAF-B30C-34264089EB78}" type="pres">
      <dgm:prSet presAssocID="{2A7F89C6-CF9A-4126-9E65-D9AD696090DA}" presName="LShape" presStyleLbl="alignNode1" presStyleIdx="2" presStyleCnt="5"/>
      <dgm:spPr/>
    </dgm:pt>
    <dgm:pt modelId="{2659322D-DBB3-45A2-ACE2-8A8C081C1D38}" type="pres">
      <dgm:prSet presAssocID="{2A7F89C6-CF9A-4126-9E65-D9AD696090DA}" presName="ParentText" presStyleLbl="revTx" presStyleIdx="1" presStyleCnt="3">
        <dgm:presLayoutVars>
          <dgm:chMax val="0"/>
          <dgm:chPref val="0"/>
          <dgm:bulletEnabled val="1"/>
        </dgm:presLayoutVars>
      </dgm:prSet>
      <dgm:spPr/>
    </dgm:pt>
    <dgm:pt modelId="{DFA3147E-26C7-4E15-870E-032D651C5C39}" type="pres">
      <dgm:prSet presAssocID="{2A7F89C6-CF9A-4126-9E65-D9AD696090DA}" presName="Triangle" presStyleLbl="alignNode1" presStyleIdx="3" presStyleCnt="5"/>
      <dgm:spPr/>
    </dgm:pt>
    <dgm:pt modelId="{47FED90A-FEE5-45C8-AD5D-0AAAAA29F623}" type="pres">
      <dgm:prSet presAssocID="{D7EF3C78-681C-4402-A056-B76C2D594BBF}" presName="sibTrans" presStyleCnt="0"/>
      <dgm:spPr/>
    </dgm:pt>
    <dgm:pt modelId="{584C897F-2AAC-4628-89A3-6E30D4059D4D}" type="pres">
      <dgm:prSet presAssocID="{D7EF3C78-681C-4402-A056-B76C2D594BBF}" presName="space" presStyleCnt="0"/>
      <dgm:spPr/>
    </dgm:pt>
    <dgm:pt modelId="{A9E27762-3E38-49C0-8666-9E4B0BE5DEC6}" type="pres">
      <dgm:prSet presAssocID="{8629FC0B-5384-482A-8E71-399893F61AE6}" presName="composite" presStyleCnt="0"/>
      <dgm:spPr/>
    </dgm:pt>
    <dgm:pt modelId="{9598100D-CD57-4775-BB1D-610044284B6C}" type="pres">
      <dgm:prSet presAssocID="{8629FC0B-5384-482A-8E71-399893F61AE6}" presName="LShape" presStyleLbl="alignNode1" presStyleIdx="4" presStyleCnt="5"/>
      <dgm:spPr/>
    </dgm:pt>
    <dgm:pt modelId="{33DA82E7-A38A-4A49-83A8-DDF7A26089DA}" type="pres">
      <dgm:prSet presAssocID="{8629FC0B-5384-482A-8E71-399893F61AE6}" presName="ParentText" presStyleLbl="revTx" presStyleIdx="2" presStyleCnt="3">
        <dgm:presLayoutVars>
          <dgm:chMax val="0"/>
          <dgm:chPref val="0"/>
          <dgm:bulletEnabled val="1"/>
        </dgm:presLayoutVars>
      </dgm:prSet>
      <dgm:spPr/>
    </dgm:pt>
  </dgm:ptLst>
  <dgm:cxnLst>
    <dgm:cxn modelId="{39901316-13CE-4BF3-B472-F1AADA4AC8B4}" srcId="{B8C124DE-C789-4C58-8595-E4739721C984}" destId="{8629FC0B-5384-482A-8E71-399893F61AE6}" srcOrd="2" destOrd="0" parTransId="{0808104F-B0AA-4118-A84F-EDC2B16E3F4D}" sibTransId="{10DCE73C-2B53-4952-966D-64133421F307}"/>
    <dgm:cxn modelId="{88A20B2C-F96D-4972-8C9D-AA2D0F622317}" type="presOf" srcId="{F6661ACF-D6F6-4BD1-B39C-2705075D2C7A}" destId="{0AA440E0-2086-4381-831A-723B31F12A37}" srcOrd="0" destOrd="0" presId="urn:microsoft.com/office/officeart/2009/3/layout/StepUpProcess"/>
    <dgm:cxn modelId="{2488495E-E096-4BE4-AB09-F314275BE2A6}" type="presOf" srcId="{B8C124DE-C789-4C58-8595-E4739721C984}" destId="{82FFAF87-2745-4281-8D57-368FA5B541F0}" srcOrd="0" destOrd="0" presId="urn:microsoft.com/office/officeart/2009/3/layout/StepUpProcess"/>
    <dgm:cxn modelId="{1EDB4F76-7EAA-4344-BC37-B9EA46D0D8E7}" type="presOf" srcId="{2A7F89C6-CF9A-4126-9E65-D9AD696090DA}" destId="{2659322D-DBB3-45A2-ACE2-8A8C081C1D38}" srcOrd="0" destOrd="0" presId="urn:microsoft.com/office/officeart/2009/3/layout/StepUpProcess"/>
    <dgm:cxn modelId="{D060D8E8-E161-4DE2-9225-D5BC8B328AF2}" srcId="{B8C124DE-C789-4C58-8595-E4739721C984}" destId="{2A7F89C6-CF9A-4126-9E65-D9AD696090DA}" srcOrd="1" destOrd="0" parTransId="{BE4C65C3-8ED8-4FD6-9270-831402BC92AE}" sibTransId="{D7EF3C78-681C-4402-A056-B76C2D594BBF}"/>
    <dgm:cxn modelId="{338454EB-86F1-4A6E-B60C-8A0412190127}" srcId="{B8C124DE-C789-4C58-8595-E4739721C984}" destId="{F6661ACF-D6F6-4BD1-B39C-2705075D2C7A}" srcOrd="0" destOrd="0" parTransId="{E02BCC4C-2448-412D-BA5B-E4317D172780}" sibTransId="{3BF23563-9A50-4F55-9C69-819B99EAC259}"/>
    <dgm:cxn modelId="{66EE7EFB-C6BF-4E4B-9768-32F7DF3477FA}" type="presOf" srcId="{8629FC0B-5384-482A-8E71-399893F61AE6}" destId="{33DA82E7-A38A-4A49-83A8-DDF7A26089DA}" srcOrd="0" destOrd="0" presId="urn:microsoft.com/office/officeart/2009/3/layout/StepUpProcess"/>
    <dgm:cxn modelId="{1924C2EE-A2DD-4F6A-AA7C-3E05818C064E}" type="presParOf" srcId="{82FFAF87-2745-4281-8D57-368FA5B541F0}" destId="{3AEECC3D-A9EE-42D0-BFCB-AA837C58C53B}" srcOrd="0" destOrd="0" presId="urn:microsoft.com/office/officeart/2009/3/layout/StepUpProcess"/>
    <dgm:cxn modelId="{F6E854D3-9D13-4142-A82D-1646D8CECD30}" type="presParOf" srcId="{3AEECC3D-A9EE-42D0-BFCB-AA837C58C53B}" destId="{B3054182-E6F5-4E4D-913F-C8BFA7074EA5}" srcOrd="0" destOrd="0" presId="urn:microsoft.com/office/officeart/2009/3/layout/StepUpProcess"/>
    <dgm:cxn modelId="{FED64BFA-1096-46B5-BFAC-EE4CD6133BB5}" type="presParOf" srcId="{3AEECC3D-A9EE-42D0-BFCB-AA837C58C53B}" destId="{0AA440E0-2086-4381-831A-723B31F12A37}" srcOrd="1" destOrd="0" presId="urn:microsoft.com/office/officeart/2009/3/layout/StepUpProcess"/>
    <dgm:cxn modelId="{3834C3F8-2B4B-4290-B442-9FCE62FBB8F9}" type="presParOf" srcId="{3AEECC3D-A9EE-42D0-BFCB-AA837C58C53B}" destId="{386CDD5F-5B28-4E07-89DF-F96F38EFB52E}" srcOrd="2" destOrd="0" presId="urn:microsoft.com/office/officeart/2009/3/layout/StepUpProcess"/>
    <dgm:cxn modelId="{CFEA6833-D072-4893-9FB0-EE1DCC0EFD84}" type="presParOf" srcId="{82FFAF87-2745-4281-8D57-368FA5B541F0}" destId="{9561E304-63C7-4B6B-B475-59FE7A216E0F}" srcOrd="1" destOrd="0" presId="urn:microsoft.com/office/officeart/2009/3/layout/StepUpProcess"/>
    <dgm:cxn modelId="{1AEC9BC0-012A-4493-8EBF-BC64872AFCF4}" type="presParOf" srcId="{9561E304-63C7-4B6B-B475-59FE7A216E0F}" destId="{8991DF77-FF9E-4082-A328-BC77E37762C4}" srcOrd="0" destOrd="0" presId="urn:microsoft.com/office/officeart/2009/3/layout/StepUpProcess"/>
    <dgm:cxn modelId="{F7A99019-3350-464F-BDCA-72EDA0775F32}" type="presParOf" srcId="{82FFAF87-2745-4281-8D57-368FA5B541F0}" destId="{D63DD9E2-A55D-488D-BFC7-E11F37C214FF}" srcOrd="2" destOrd="0" presId="urn:microsoft.com/office/officeart/2009/3/layout/StepUpProcess"/>
    <dgm:cxn modelId="{830BF514-BAB3-4447-8306-EC0990EEE97C}" type="presParOf" srcId="{D63DD9E2-A55D-488D-BFC7-E11F37C214FF}" destId="{F554B482-99AD-4DAF-B30C-34264089EB78}" srcOrd="0" destOrd="0" presId="urn:microsoft.com/office/officeart/2009/3/layout/StepUpProcess"/>
    <dgm:cxn modelId="{8BB351FA-9F6E-4C79-B819-38A70905F9A4}" type="presParOf" srcId="{D63DD9E2-A55D-488D-BFC7-E11F37C214FF}" destId="{2659322D-DBB3-45A2-ACE2-8A8C081C1D38}" srcOrd="1" destOrd="0" presId="urn:microsoft.com/office/officeart/2009/3/layout/StepUpProcess"/>
    <dgm:cxn modelId="{3557562E-0B8A-4CF0-883C-096A42AB5945}" type="presParOf" srcId="{D63DD9E2-A55D-488D-BFC7-E11F37C214FF}" destId="{DFA3147E-26C7-4E15-870E-032D651C5C39}" srcOrd="2" destOrd="0" presId="urn:microsoft.com/office/officeart/2009/3/layout/StepUpProcess"/>
    <dgm:cxn modelId="{D2D6705A-6929-4E55-8DA0-06E2BB019BE8}" type="presParOf" srcId="{82FFAF87-2745-4281-8D57-368FA5B541F0}" destId="{47FED90A-FEE5-45C8-AD5D-0AAAAA29F623}" srcOrd="3" destOrd="0" presId="urn:microsoft.com/office/officeart/2009/3/layout/StepUpProcess"/>
    <dgm:cxn modelId="{27F643B3-4617-4890-8CFB-C169DD946423}" type="presParOf" srcId="{47FED90A-FEE5-45C8-AD5D-0AAAAA29F623}" destId="{584C897F-2AAC-4628-89A3-6E30D4059D4D}" srcOrd="0" destOrd="0" presId="urn:microsoft.com/office/officeart/2009/3/layout/StepUpProcess"/>
    <dgm:cxn modelId="{25A73BDC-0CC9-49CD-B760-699E7ED0A68E}" type="presParOf" srcId="{82FFAF87-2745-4281-8D57-368FA5B541F0}" destId="{A9E27762-3E38-49C0-8666-9E4B0BE5DEC6}" srcOrd="4" destOrd="0" presId="urn:microsoft.com/office/officeart/2009/3/layout/StepUpProcess"/>
    <dgm:cxn modelId="{4DD6BC6B-7E47-4976-B016-A32F3BAF4514}" type="presParOf" srcId="{A9E27762-3E38-49C0-8666-9E4B0BE5DEC6}" destId="{9598100D-CD57-4775-BB1D-610044284B6C}" srcOrd="0" destOrd="0" presId="urn:microsoft.com/office/officeart/2009/3/layout/StepUpProcess"/>
    <dgm:cxn modelId="{3DE9B8FC-3B2A-475D-B2E8-3519B86C1B81}" type="presParOf" srcId="{A9E27762-3E38-49C0-8666-9E4B0BE5DEC6}" destId="{33DA82E7-A38A-4A49-83A8-DDF7A26089DA}"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499B7615-5B2A-4F38-B919-1E92E9C8B272}"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fr-FR"/>
        </a:p>
      </dgm:t>
    </dgm:pt>
    <dgm:pt modelId="{195B923C-065B-458C-8EF0-852194290E27}">
      <dgm:prSet phldrT="[Texte]" custT="1"/>
      <dgm:spPr/>
      <dgm:t>
        <a:bodyPr/>
        <a:lstStyle/>
        <a:p>
          <a:r>
            <a:rPr lang="fr-FR" sz="2400" dirty="0"/>
            <a:t>Quoi ? (l’Activité)</a:t>
          </a:r>
        </a:p>
      </dgm:t>
    </dgm:pt>
    <dgm:pt modelId="{37B99C4D-B43C-46C8-A60D-C879D86AB72F}" type="parTrans" cxnId="{901C6182-1995-4D18-8927-DF2402715235}">
      <dgm:prSet/>
      <dgm:spPr/>
      <dgm:t>
        <a:bodyPr/>
        <a:lstStyle/>
        <a:p>
          <a:endParaRPr lang="fr-FR"/>
        </a:p>
      </dgm:t>
    </dgm:pt>
    <dgm:pt modelId="{A9F0D713-6113-4C4F-A961-04C6BF444986}" type="sibTrans" cxnId="{901C6182-1995-4D18-8927-DF2402715235}">
      <dgm:prSet/>
      <dgm:spPr/>
      <dgm:t>
        <a:bodyPr/>
        <a:lstStyle/>
        <a:p>
          <a:endParaRPr lang="fr-FR"/>
        </a:p>
      </dgm:t>
    </dgm:pt>
    <dgm:pt modelId="{4A1B5B60-B17F-49D9-BB98-A7514423DB12}">
      <dgm:prSet phldrT="[Texte]" custT="1"/>
      <dgm:spPr/>
      <dgm:t>
        <a:bodyPr/>
        <a:lstStyle/>
        <a:p>
          <a:r>
            <a:rPr lang="fr-FR" sz="2000" dirty="0"/>
            <a:t>Qui ? (le Responsable assisté de ses collaborateurs)</a:t>
          </a:r>
        </a:p>
      </dgm:t>
    </dgm:pt>
    <dgm:pt modelId="{0F56A062-2A9B-4D78-B514-CB4BEFB8EF5D}" type="parTrans" cxnId="{E68435C7-D9D2-4FBA-99A9-443B51859FA5}">
      <dgm:prSet/>
      <dgm:spPr/>
      <dgm:t>
        <a:bodyPr/>
        <a:lstStyle/>
        <a:p>
          <a:endParaRPr lang="fr-FR"/>
        </a:p>
      </dgm:t>
    </dgm:pt>
    <dgm:pt modelId="{0E1053A7-1395-4F80-9D74-AE70D6CB2293}" type="sibTrans" cxnId="{E68435C7-D9D2-4FBA-99A9-443B51859FA5}">
      <dgm:prSet/>
      <dgm:spPr/>
      <dgm:t>
        <a:bodyPr/>
        <a:lstStyle/>
        <a:p>
          <a:endParaRPr lang="fr-FR"/>
        </a:p>
      </dgm:t>
    </dgm:pt>
    <dgm:pt modelId="{C78B0513-CFB4-4244-9D50-9A6724319A26}">
      <dgm:prSet phldrT="[Texte]" custT="1"/>
      <dgm:spPr/>
      <dgm:t>
        <a:bodyPr/>
        <a:lstStyle/>
        <a:p>
          <a:r>
            <a:rPr lang="fr-FR" sz="2400" dirty="0"/>
            <a:t>Comment ? (les diverses Ressources)</a:t>
          </a:r>
        </a:p>
      </dgm:t>
    </dgm:pt>
    <dgm:pt modelId="{2A838577-F869-40E5-AFAC-409B9EC37077}" type="parTrans" cxnId="{D2A5BA0A-F2C2-4B5B-87A8-925FEAE1FB83}">
      <dgm:prSet/>
      <dgm:spPr/>
      <dgm:t>
        <a:bodyPr/>
        <a:lstStyle/>
        <a:p>
          <a:endParaRPr lang="fr-FR"/>
        </a:p>
      </dgm:t>
    </dgm:pt>
    <dgm:pt modelId="{FA85ADD7-78F9-44F1-9821-2099C2B3CAC9}" type="sibTrans" cxnId="{D2A5BA0A-F2C2-4B5B-87A8-925FEAE1FB83}">
      <dgm:prSet/>
      <dgm:spPr/>
      <dgm:t>
        <a:bodyPr/>
        <a:lstStyle/>
        <a:p>
          <a:endParaRPr lang="fr-FR"/>
        </a:p>
      </dgm:t>
    </dgm:pt>
    <dgm:pt modelId="{9E9A313C-1E55-438C-989C-E44667C632F1}">
      <dgm:prSet custT="1"/>
      <dgm:spPr/>
      <dgm:t>
        <a:bodyPr/>
        <a:lstStyle/>
        <a:p>
          <a:r>
            <a:rPr lang="fr-FR" sz="2400" dirty="0"/>
            <a:t>Quand ? (le timing)</a:t>
          </a:r>
        </a:p>
      </dgm:t>
    </dgm:pt>
    <dgm:pt modelId="{45FAB217-432D-472C-8FCB-354A43B149EB}" type="parTrans" cxnId="{22E1176D-6632-4326-9437-24B135E9B45E}">
      <dgm:prSet/>
      <dgm:spPr/>
      <dgm:t>
        <a:bodyPr/>
        <a:lstStyle/>
        <a:p>
          <a:endParaRPr lang="fr-FR"/>
        </a:p>
      </dgm:t>
    </dgm:pt>
    <dgm:pt modelId="{CB633BCE-93D4-4D6C-A5E9-BAEA4779CCB0}" type="sibTrans" cxnId="{22E1176D-6632-4326-9437-24B135E9B45E}">
      <dgm:prSet/>
      <dgm:spPr/>
      <dgm:t>
        <a:bodyPr/>
        <a:lstStyle/>
        <a:p>
          <a:endParaRPr lang="fr-FR"/>
        </a:p>
      </dgm:t>
    </dgm:pt>
    <dgm:pt modelId="{8F2A08C5-4576-4E2A-BF70-8252B733482C}">
      <dgm:prSet custT="1"/>
      <dgm:spPr/>
      <dgm:t>
        <a:bodyPr/>
        <a:lstStyle/>
        <a:p>
          <a:r>
            <a:rPr lang="fr-FR" sz="2400" dirty="0"/>
            <a:t>Où?</a:t>
          </a:r>
        </a:p>
      </dgm:t>
    </dgm:pt>
    <dgm:pt modelId="{BFF54E6C-FBDE-4B10-9C34-A70508BF24F4}" type="parTrans" cxnId="{9D0BE00E-96EE-45B8-842B-B79C63C171CC}">
      <dgm:prSet/>
      <dgm:spPr/>
      <dgm:t>
        <a:bodyPr/>
        <a:lstStyle/>
        <a:p>
          <a:endParaRPr lang="fr-FR"/>
        </a:p>
      </dgm:t>
    </dgm:pt>
    <dgm:pt modelId="{254FE94A-62BA-46A0-928A-3CD9D0E5AA67}" type="sibTrans" cxnId="{9D0BE00E-96EE-45B8-842B-B79C63C171CC}">
      <dgm:prSet/>
      <dgm:spPr/>
      <dgm:t>
        <a:bodyPr/>
        <a:lstStyle/>
        <a:p>
          <a:endParaRPr lang="fr-FR"/>
        </a:p>
      </dgm:t>
    </dgm:pt>
    <dgm:pt modelId="{6C968886-84DF-45C2-BD57-60C3A1CBD94A}" type="pres">
      <dgm:prSet presAssocID="{499B7615-5B2A-4F38-B919-1E92E9C8B272}" presName="linear" presStyleCnt="0">
        <dgm:presLayoutVars>
          <dgm:dir/>
          <dgm:animLvl val="lvl"/>
          <dgm:resizeHandles val="exact"/>
        </dgm:presLayoutVars>
      </dgm:prSet>
      <dgm:spPr/>
    </dgm:pt>
    <dgm:pt modelId="{62C7CFAE-BE72-49C3-AE94-F256FAA6482D}" type="pres">
      <dgm:prSet presAssocID="{195B923C-065B-458C-8EF0-852194290E27}" presName="parentLin" presStyleCnt="0"/>
      <dgm:spPr/>
    </dgm:pt>
    <dgm:pt modelId="{CE959B1E-7317-4157-9C09-5BD2EC4E80FE}" type="pres">
      <dgm:prSet presAssocID="{195B923C-065B-458C-8EF0-852194290E27}" presName="parentLeftMargin" presStyleLbl="node1" presStyleIdx="0" presStyleCnt="5"/>
      <dgm:spPr/>
    </dgm:pt>
    <dgm:pt modelId="{E234AB9F-B83A-4A00-BEB6-F6D1DFCC0264}" type="pres">
      <dgm:prSet presAssocID="{195B923C-065B-458C-8EF0-852194290E27}" presName="parentText" presStyleLbl="node1" presStyleIdx="0" presStyleCnt="5">
        <dgm:presLayoutVars>
          <dgm:chMax val="0"/>
          <dgm:bulletEnabled val="1"/>
        </dgm:presLayoutVars>
      </dgm:prSet>
      <dgm:spPr/>
    </dgm:pt>
    <dgm:pt modelId="{8906E62B-D6C0-471C-B8DA-AA87E34A9367}" type="pres">
      <dgm:prSet presAssocID="{195B923C-065B-458C-8EF0-852194290E27}" presName="negativeSpace" presStyleCnt="0"/>
      <dgm:spPr/>
    </dgm:pt>
    <dgm:pt modelId="{6AD170E4-04EF-4465-8B77-45BD6DE7E68A}" type="pres">
      <dgm:prSet presAssocID="{195B923C-065B-458C-8EF0-852194290E27}" presName="childText" presStyleLbl="conFgAcc1" presStyleIdx="0" presStyleCnt="5">
        <dgm:presLayoutVars>
          <dgm:bulletEnabled val="1"/>
        </dgm:presLayoutVars>
      </dgm:prSet>
      <dgm:spPr/>
    </dgm:pt>
    <dgm:pt modelId="{0EB00950-8CB9-4EAB-B670-1C359E271CCD}" type="pres">
      <dgm:prSet presAssocID="{A9F0D713-6113-4C4F-A961-04C6BF444986}" presName="spaceBetweenRectangles" presStyleCnt="0"/>
      <dgm:spPr/>
    </dgm:pt>
    <dgm:pt modelId="{5997F9C0-8932-4931-A3DB-7A103DF980DE}" type="pres">
      <dgm:prSet presAssocID="{4A1B5B60-B17F-49D9-BB98-A7514423DB12}" presName="parentLin" presStyleCnt="0"/>
      <dgm:spPr/>
    </dgm:pt>
    <dgm:pt modelId="{B1499AC1-4FC3-44F4-92E5-E38E8CFCE29D}" type="pres">
      <dgm:prSet presAssocID="{4A1B5B60-B17F-49D9-BB98-A7514423DB12}" presName="parentLeftMargin" presStyleLbl="node1" presStyleIdx="0" presStyleCnt="5"/>
      <dgm:spPr/>
    </dgm:pt>
    <dgm:pt modelId="{45A002DA-D6C5-423C-8E3E-5AA1DC044F37}" type="pres">
      <dgm:prSet presAssocID="{4A1B5B60-B17F-49D9-BB98-A7514423DB12}" presName="parentText" presStyleLbl="node1" presStyleIdx="1" presStyleCnt="5">
        <dgm:presLayoutVars>
          <dgm:chMax val="0"/>
          <dgm:bulletEnabled val="1"/>
        </dgm:presLayoutVars>
      </dgm:prSet>
      <dgm:spPr/>
    </dgm:pt>
    <dgm:pt modelId="{AADEC76E-8F66-4294-8585-2132931D9461}" type="pres">
      <dgm:prSet presAssocID="{4A1B5B60-B17F-49D9-BB98-A7514423DB12}" presName="negativeSpace" presStyleCnt="0"/>
      <dgm:spPr/>
    </dgm:pt>
    <dgm:pt modelId="{2C948DC6-D1F2-42C0-BBE9-BC9550298F1B}" type="pres">
      <dgm:prSet presAssocID="{4A1B5B60-B17F-49D9-BB98-A7514423DB12}" presName="childText" presStyleLbl="conFgAcc1" presStyleIdx="1" presStyleCnt="5">
        <dgm:presLayoutVars>
          <dgm:bulletEnabled val="1"/>
        </dgm:presLayoutVars>
      </dgm:prSet>
      <dgm:spPr/>
    </dgm:pt>
    <dgm:pt modelId="{F67753B3-2AB8-4036-B5EB-8D212A300689}" type="pres">
      <dgm:prSet presAssocID="{0E1053A7-1395-4F80-9D74-AE70D6CB2293}" presName="spaceBetweenRectangles" presStyleCnt="0"/>
      <dgm:spPr/>
    </dgm:pt>
    <dgm:pt modelId="{19C22DE6-5A61-4B7B-A868-413FCD9EF07E}" type="pres">
      <dgm:prSet presAssocID="{C78B0513-CFB4-4244-9D50-9A6724319A26}" presName="parentLin" presStyleCnt="0"/>
      <dgm:spPr/>
    </dgm:pt>
    <dgm:pt modelId="{644D0FA3-80AF-49F9-87CB-B2FB8E169D2B}" type="pres">
      <dgm:prSet presAssocID="{C78B0513-CFB4-4244-9D50-9A6724319A26}" presName="parentLeftMargin" presStyleLbl="node1" presStyleIdx="1" presStyleCnt="5"/>
      <dgm:spPr/>
    </dgm:pt>
    <dgm:pt modelId="{FF5CCFA4-0F01-4F29-90F0-B76D9D56BBF6}" type="pres">
      <dgm:prSet presAssocID="{C78B0513-CFB4-4244-9D50-9A6724319A26}" presName="parentText" presStyleLbl="node1" presStyleIdx="2" presStyleCnt="5">
        <dgm:presLayoutVars>
          <dgm:chMax val="0"/>
          <dgm:bulletEnabled val="1"/>
        </dgm:presLayoutVars>
      </dgm:prSet>
      <dgm:spPr/>
    </dgm:pt>
    <dgm:pt modelId="{3101D476-9D0F-4672-86F6-D14F5A2F2E4A}" type="pres">
      <dgm:prSet presAssocID="{C78B0513-CFB4-4244-9D50-9A6724319A26}" presName="negativeSpace" presStyleCnt="0"/>
      <dgm:spPr/>
    </dgm:pt>
    <dgm:pt modelId="{916404A8-75E8-4201-8112-EF5B89A62F4E}" type="pres">
      <dgm:prSet presAssocID="{C78B0513-CFB4-4244-9D50-9A6724319A26}" presName="childText" presStyleLbl="conFgAcc1" presStyleIdx="2" presStyleCnt="5">
        <dgm:presLayoutVars>
          <dgm:bulletEnabled val="1"/>
        </dgm:presLayoutVars>
      </dgm:prSet>
      <dgm:spPr/>
    </dgm:pt>
    <dgm:pt modelId="{B37C8EB0-5331-435E-B7EE-4EEB12A60FFB}" type="pres">
      <dgm:prSet presAssocID="{FA85ADD7-78F9-44F1-9821-2099C2B3CAC9}" presName="spaceBetweenRectangles" presStyleCnt="0"/>
      <dgm:spPr/>
    </dgm:pt>
    <dgm:pt modelId="{49E99B0D-F853-4823-8E20-DB2AF472ECCA}" type="pres">
      <dgm:prSet presAssocID="{9E9A313C-1E55-438C-989C-E44667C632F1}" presName="parentLin" presStyleCnt="0"/>
      <dgm:spPr/>
    </dgm:pt>
    <dgm:pt modelId="{BF8E5E1B-AA29-454B-9A17-6A4C088C527A}" type="pres">
      <dgm:prSet presAssocID="{9E9A313C-1E55-438C-989C-E44667C632F1}" presName="parentLeftMargin" presStyleLbl="node1" presStyleIdx="2" presStyleCnt="5"/>
      <dgm:spPr/>
    </dgm:pt>
    <dgm:pt modelId="{F1382208-93B7-4376-AFE1-B9419C202740}" type="pres">
      <dgm:prSet presAssocID="{9E9A313C-1E55-438C-989C-E44667C632F1}" presName="parentText" presStyleLbl="node1" presStyleIdx="3" presStyleCnt="5">
        <dgm:presLayoutVars>
          <dgm:chMax val="0"/>
          <dgm:bulletEnabled val="1"/>
        </dgm:presLayoutVars>
      </dgm:prSet>
      <dgm:spPr/>
    </dgm:pt>
    <dgm:pt modelId="{E97222B8-6114-4CE3-8311-61678494A87C}" type="pres">
      <dgm:prSet presAssocID="{9E9A313C-1E55-438C-989C-E44667C632F1}" presName="negativeSpace" presStyleCnt="0"/>
      <dgm:spPr/>
    </dgm:pt>
    <dgm:pt modelId="{B8DDDB63-6938-4BC1-9308-F37FAD243D5A}" type="pres">
      <dgm:prSet presAssocID="{9E9A313C-1E55-438C-989C-E44667C632F1}" presName="childText" presStyleLbl="conFgAcc1" presStyleIdx="3" presStyleCnt="5">
        <dgm:presLayoutVars>
          <dgm:bulletEnabled val="1"/>
        </dgm:presLayoutVars>
      </dgm:prSet>
      <dgm:spPr/>
    </dgm:pt>
    <dgm:pt modelId="{3FF15880-5FBC-4985-8CEB-26B63E995388}" type="pres">
      <dgm:prSet presAssocID="{CB633BCE-93D4-4D6C-A5E9-BAEA4779CCB0}" presName="spaceBetweenRectangles" presStyleCnt="0"/>
      <dgm:spPr/>
    </dgm:pt>
    <dgm:pt modelId="{1F3A0C58-8E38-4F50-8F20-3CC2C8444E2B}" type="pres">
      <dgm:prSet presAssocID="{8F2A08C5-4576-4E2A-BF70-8252B733482C}" presName="parentLin" presStyleCnt="0"/>
      <dgm:spPr/>
    </dgm:pt>
    <dgm:pt modelId="{24F49178-C635-41D5-8F39-28A5C78DB5CE}" type="pres">
      <dgm:prSet presAssocID="{8F2A08C5-4576-4E2A-BF70-8252B733482C}" presName="parentLeftMargin" presStyleLbl="node1" presStyleIdx="3" presStyleCnt="5"/>
      <dgm:spPr/>
    </dgm:pt>
    <dgm:pt modelId="{516D680B-2B35-40DC-9190-06CAE0E60C31}" type="pres">
      <dgm:prSet presAssocID="{8F2A08C5-4576-4E2A-BF70-8252B733482C}" presName="parentText" presStyleLbl="node1" presStyleIdx="4" presStyleCnt="5">
        <dgm:presLayoutVars>
          <dgm:chMax val="0"/>
          <dgm:bulletEnabled val="1"/>
        </dgm:presLayoutVars>
      </dgm:prSet>
      <dgm:spPr/>
    </dgm:pt>
    <dgm:pt modelId="{E7F164B9-6ED4-47C4-B429-C9DDEB37F893}" type="pres">
      <dgm:prSet presAssocID="{8F2A08C5-4576-4E2A-BF70-8252B733482C}" presName="negativeSpace" presStyleCnt="0"/>
      <dgm:spPr/>
    </dgm:pt>
    <dgm:pt modelId="{B580B299-E9F0-4AC7-B5C1-8783B1D25957}" type="pres">
      <dgm:prSet presAssocID="{8F2A08C5-4576-4E2A-BF70-8252B733482C}" presName="childText" presStyleLbl="conFgAcc1" presStyleIdx="4" presStyleCnt="5">
        <dgm:presLayoutVars>
          <dgm:bulletEnabled val="1"/>
        </dgm:presLayoutVars>
      </dgm:prSet>
      <dgm:spPr/>
    </dgm:pt>
  </dgm:ptLst>
  <dgm:cxnLst>
    <dgm:cxn modelId="{D2A5BA0A-F2C2-4B5B-87A8-925FEAE1FB83}" srcId="{499B7615-5B2A-4F38-B919-1E92E9C8B272}" destId="{C78B0513-CFB4-4244-9D50-9A6724319A26}" srcOrd="2" destOrd="0" parTransId="{2A838577-F869-40E5-AFAC-409B9EC37077}" sibTransId="{FA85ADD7-78F9-44F1-9821-2099C2B3CAC9}"/>
    <dgm:cxn modelId="{9D0BE00E-96EE-45B8-842B-B79C63C171CC}" srcId="{499B7615-5B2A-4F38-B919-1E92E9C8B272}" destId="{8F2A08C5-4576-4E2A-BF70-8252B733482C}" srcOrd="4" destOrd="0" parTransId="{BFF54E6C-FBDE-4B10-9C34-A70508BF24F4}" sibTransId="{254FE94A-62BA-46A0-928A-3CD9D0E5AA67}"/>
    <dgm:cxn modelId="{0BB09414-0B93-4C9F-B893-D9713A53115A}" type="presOf" srcId="{C78B0513-CFB4-4244-9D50-9A6724319A26}" destId="{644D0FA3-80AF-49F9-87CB-B2FB8E169D2B}" srcOrd="0" destOrd="0" presId="urn:microsoft.com/office/officeart/2005/8/layout/list1"/>
    <dgm:cxn modelId="{94276F31-B10C-4080-9CE2-1BBAE3673233}" type="presOf" srcId="{9E9A313C-1E55-438C-989C-E44667C632F1}" destId="{F1382208-93B7-4376-AFE1-B9419C202740}" srcOrd="1" destOrd="0" presId="urn:microsoft.com/office/officeart/2005/8/layout/list1"/>
    <dgm:cxn modelId="{DEA9953B-CD16-497A-8C53-FBDEAA015970}" type="presOf" srcId="{4A1B5B60-B17F-49D9-BB98-A7514423DB12}" destId="{B1499AC1-4FC3-44F4-92E5-E38E8CFCE29D}" srcOrd="0" destOrd="0" presId="urn:microsoft.com/office/officeart/2005/8/layout/list1"/>
    <dgm:cxn modelId="{FF8DF14A-7C67-473F-91F1-BCE5DB616D60}" type="presOf" srcId="{195B923C-065B-458C-8EF0-852194290E27}" destId="{CE959B1E-7317-4157-9C09-5BD2EC4E80FE}" srcOrd="0" destOrd="0" presId="urn:microsoft.com/office/officeart/2005/8/layout/list1"/>
    <dgm:cxn modelId="{41F8BC6C-DA7D-4BDE-A656-0E41C0C9B79B}" type="presOf" srcId="{4A1B5B60-B17F-49D9-BB98-A7514423DB12}" destId="{45A002DA-D6C5-423C-8E3E-5AA1DC044F37}" srcOrd="1" destOrd="0" presId="urn:microsoft.com/office/officeart/2005/8/layout/list1"/>
    <dgm:cxn modelId="{22E1176D-6632-4326-9437-24B135E9B45E}" srcId="{499B7615-5B2A-4F38-B919-1E92E9C8B272}" destId="{9E9A313C-1E55-438C-989C-E44667C632F1}" srcOrd="3" destOrd="0" parTransId="{45FAB217-432D-472C-8FCB-354A43B149EB}" sibTransId="{CB633BCE-93D4-4D6C-A5E9-BAEA4779CCB0}"/>
    <dgm:cxn modelId="{901C6182-1995-4D18-8927-DF2402715235}" srcId="{499B7615-5B2A-4F38-B919-1E92E9C8B272}" destId="{195B923C-065B-458C-8EF0-852194290E27}" srcOrd="0" destOrd="0" parTransId="{37B99C4D-B43C-46C8-A60D-C879D86AB72F}" sibTransId="{A9F0D713-6113-4C4F-A961-04C6BF444986}"/>
    <dgm:cxn modelId="{086019A3-499A-49D3-90CD-22D9F3BFF786}" type="presOf" srcId="{9E9A313C-1E55-438C-989C-E44667C632F1}" destId="{BF8E5E1B-AA29-454B-9A17-6A4C088C527A}" srcOrd="0" destOrd="0" presId="urn:microsoft.com/office/officeart/2005/8/layout/list1"/>
    <dgm:cxn modelId="{9D1620B8-8B35-4EF7-90DF-19A39225A478}" type="presOf" srcId="{C78B0513-CFB4-4244-9D50-9A6724319A26}" destId="{FF5CCFA4-0F01-4F29-90F0-B76D9D56BBF6}" srcOrd="1" destOrd="0" presId="urn:microsoft.com/office/officeart/2005/8/layout/list1"/>
    <dgm:cxn modelId="{E68435C7-D9D2-4FBA-99A9-443B51859FA5}" srcId="{499B7615-5B2A-4F38-B919-1E92E9C8B272}" destId="{4A1B5B60-B17F-49D9-BB98-A7514423DB12}" srcOrd="1" destOrd="0" parTransId="{0F56A062-2A9B-4D78-B514-CB4BEFB8EF5D}" sibTransId="{0E1053A7-1395-4F80-9D74-AE70D6CB2293}"/>
    <dgm:cxn modelId="{7469B8CB-06C4-466A-A791-9B0087B247F6}" type="presOf" srcId="{499B7615-5B2A-4F38-B919-1E92E9C8B272}" destId="{6C968886-84DF-45C2-BD57-60C3A1CBD94A}" srcOrd="0" destOrd="0" presId="urn:microsoft.com/office/officeart/2005/8/layout/list1"/>
    <dgm:cxn modelId="{281228CE-BBC1-4D58-BEF6-11039CEC3E7B}" type="presOf" srcId="{8F2A08C5-4576-4E2A-BF70-8252B733482C}" destId="{516D680B-2B35-40DC-9190-06CAE0E60C31}" srcOrd="1" destOrd="0" presId="urn:microsoft.com/office/officeart/2005/8/layout/list1"/>
    <dgm:cxn modelId="{117E63DD-0E50-46AE-BADD-1571201736DD}" type="presOf" srcId="{8F2A08C5-4576-4E2A-BF70-8252B733482C}" destId="{24F49178-C635-41D5-8F39-28A5C78DB5CE}" srcOrd="0" destOrd="0" presId="urn:microsoft.com/office/officeart/2005/8/layout/list1"/>
    <dgm:cxn modelId="{400930FE-3462-4DC1-90AD-E1F9A65336F9}" type="presOf" srcId="{195B923C-065B-458C-8EF0-852194290E27}" destId="{E234AB9F-B83A-4A00-BEB6-F6D1DFCC0264}" srcOrd="1" destOrd="0" presId="urn:microsoft.com/office/officeart/2005/8/layout/list1"/>
    <dgm:cxn modelId="{9E29153B-73D1-4736-9625-501BBD54D773}" type="presParOf" srcId="{6C968886-84DF-45C2-BD57-60C3A1CBD94A}" destId="{62C7CFAE-BE72-49C3-AE94-F256FAA6482D}" srcOrd="0" destOrd="0" presId="urn:microsoft.com/office/officeart/2005/8/layout/list1"/>
    <dgm:cxn modelId="{775DE3BA-622A-4078-BB85-E52A9BFB96B3}" type="presParOf" srcId="{62C7CFAE-BE72-49C3-AE94-F256FAA6482D}" destId="{CE959B1E-7317-4157-9C09-5BD2EC4E80FE}" srcOrd="0" destOrd="0" presId="urn:microsoft.com/office/officeart/2005/8/layout/list1"/>
    <dgm:cxn modelId="{71C46121-2B41-471E-8542-716826AD84F6}" type="presParOf" srcId="{62C7CFAE-BE72-49C3-AE94-F256FAA6482D}" destId="{E234AB9F-B83A-4A00-BEB6-F6D1DFCC0264}" srcOrd="1" destOrd="0" presId="urn:microsoft.com/office/officeart/2005/8/layout/list1"/>
    <dgm:cxn modelId="{2B2AD22D-1809-438E-A5FB-568158D61AAA}" type="presParOf" srcId="{6C968886-84DF-45C2-BD57-60C3A1CBD94A}" destId="{8906E62B-D6C0-471C-B8DA-AA87E34A9367}" srcOrd="1" destOrd="0" presId="urn:microsoft.com/office/officeart/2005/8/layout/list1"/>
    <dgm:cxn modelId="{09AA39AB-17B8-40D7-B089-9B3BA6906436}" type="presParOf" srcId="{6C968886-84DF-45C2-BD57-60C3A1CBD94A}" destId="{6AD170E4-04EF-4465-8B77-45BD6DE7E68A}" srcOrd="2" destOrd="0" presId="urn:microsoft.com/office/officeart/2005/8/layout/list1"/>
    <dgm:cxn modelId="{2A0DD481-DE7D-4F4F-9C9C-C4D7111A04B0}" type="presParOf" srcId="{6C968886-84DF-45C2-BD57-60C3A1CBD94A}" destId="{0EB00950-8CB9-4EAB-B670-1C359E271CCD}" srcOrd="3" destOrd="0" presId="urn:microsoft.com/office/officeart/2005/8/layout/list1"/>
    <dgm:cxn modelId="{C0EE1B42-512E-422A-812B-A47F5E27A89B}" type="presParOf" srcId="{6C968886-84DF-45C2-BD57-60C3A1CBD94A}" destId="{5997F9C0-8932-4931-A3DB-7A103DF980DE}" srcOrd="4" destOrd="0" presId="urn:microsoft.com/office/officeart/2005/8/layout/list1"/>
    <dgm:cxn modelId="{545B00B2-6649-45EE-B868-C55D4FF65354}" type="presParOf" srcId="{5997F9C0-8932-4931-A3DB-7A103DF980DE}" destId="{B1499AC1-4FC3-44F4-92E5-E38E8CFCE29D}" srcOrd="0" destOrd="0" presId="urn:microsoft.com/office/officeart/2005/8/layout/list1"/>
    <dgm:cxn modelId="{D3606F25-4476-47FC-A3AC-58B348F102E9}" type="presParOf" srcId="{5997F9C0-8932-4931-A3DB-7A103DF980DE}" destId="{45A002DA-D6C5-423C-8E3E-5AA1DC044F37}" srcOrd="1" destOrd="0" presId="urn:microsoft.com/office/officeart/2005/8/layout/list1"/>
    <dgm:cxn modelId="{5A0061AD-652E-41FA-8EC7-6A8330D3B822}" type="presParOf" srcId="{6C968886-84DF-45C2-BD57-60C3A1CBD94A}" destId="{AADEC76E-8F66-4294-8585-2132931D9461}" srcOrd="5" destOrd="0" presId="urn:microsoft.com/office/officeart/2005/8/layout/list1"/>
    <dgm:cxn modelId="{2A23359B-E9D6-40E9-AFD2-19114BE3D584}" type="presParOf" srcId="{6C968886-84DF-45C2-BD57-60C3A1CBD94A}" destId="{2C948DC6-D1F2-42C0-BBE9-BC9550298F1B}" srcOrd="6" destOrd="0" presId="urn:microsoft.com/office/officeart/2005/8/layout/list1"/>
    <dgm:cxn modelId="{3590879C-0EE0-4811-B44C-AD1D637D1356}" type="presParOf" srcId="{6C968886-84DF-45C2-BD57-60C3A1CBD94A}" destId="{F67753B3-2AB8-4036-B5EB-8D212A300689}" srcOrd="7" destOrd="0" presId="urn:microsoft.com/office/officeart/2005/8/layout/list1"/>
    <dgm:cxn modelId="{E088EE17-8CE3-4A79-B903-67D05B7E0718}" type="presParOf" srcId="{6C968886-84DF-45C2-BD57-60C3A1CBD94A}" destId="{19C22DE6-5A61-4B7B-A868-413FCD9EF07E}" srcOrd="8" destOrd="0" presId="urn:microsoft.com/office/officeart/2005/8/layout/list1"/>
    <dgm:cxn modelId="{01DE5626-4E91-4BFE-9555-5A21DE8DA5CC}" type="presParOf" srcId="{19C22DE6-5A61-4B7B-A868-413FCD9EF07E}" destId="{644D0FA3-80AF-49F9-87CB-B2FB8E169D2B}" srcOrd="0" destOrd="0" presId="urn:microsoft.com/office/officeart/2005/8/layout/list1"/>
    <dgm:cxn modelId="{5327F75E-494F-41C9-8643-321F869F55E1}" type="presParOf" srcId="{19C22DE6-5A61-4B7B-A868-413FCD9EF07E}" destId="{FF5CCFA4-0F01-4F29-90F0-B76D9D56BBF6}" srcOrd="1" destOrd="0" presId="urn:microsoft.com/office/officeart/2005/8/layout/list1"/>
    <dgm:cxn modelId="{C57AE6D7-CF35-4B9D-9798-E819F5EF961E}" type="presParOf" srcId="{6C968886-84DF-45C2-BD57-60C3A1CBD94A}" destId="{3101D476-9D0F-4672-86F6-D14F5A2F2E4A}" srcOrd="9" destOrd="0" presId="urn:microsoft.com/office/officeart/2005/8/layout/list1"/>
    <dgm:cxn modelId="{AAF1451E-2149-4A65-A419-8F9B3A66E9E4}" type="presParOf" srcId="{6C968886-84DF-45C2-BD57-60C3A1CBD94A}" destId="{916404A8-75E8-4201-8112-EF5B89A62F4E}" srcOrd="10" destOrd="0" presId="urn:microsoft.com/office/officeart/2005/8/layout/list1"/>
    <dgm:cxn modelId="{594E0F46-511F-4179-91B8-94995F51D09B}" type="presParOf" srcId="{6C968886-84DF-45C2-BD57-60C3A1CBD94A}" destId="{B37C8EB0-5331-435E-B7EE-4EEB12A60FFB}" srcOrd="11" destOrd="0" presId="urn:microsoft.com/office/officeart/2005/8/layout/list1"/>
    <dgm:cxn modelId="{E681F238-988B-49B0-A0BF-3A25AFF76C40}" type="presParOf" srcId="{6C968886-84DF-45C2-BD57-60C3A1CBD94A}" destId="{49E99B0D-F853-4823-8E20-DB2AF472ECCA}" srcOrd="12" destOrd="0" presId="urn:microsoft.com/office/officeart/2005/8/layout/list1"/>
    <dgm:cxn modelId="{87BFA945-8B15-4D14-AEAC-C676C2AE94BF}" type="presParOf" srcId="{49E99B0D-F853-4823-8E20-DB2AF472ECCA}" destId="{BF8E5E1B-AA29-454B-9A17-6A4C088C527A}" srcOrd="0" destOrd="0" presId="urn:microsoft.com/office/officeart/2005/8/layout/list1"/>
    <dgm:cxn modelId="{9DF27B37-321A-4E8C-930C-7F8EC014976B}" type="presParOf" srcId="{49E99B0D-F853-4823-8E20-DB2AF472ECCA}" destId="{F1382208-93B7-4376-AFE1-B9419C202740}" srcOrd="1" destOrd="0" presId="urn:microsoft.com/office/officeart/2005/8/layout/list1"/>
    <dgm:cxn modelId="{B1803EDB-25AA-423E-A1CA-8278C674A6A8}" type="presParOf" srcId="{6C968886-84DF-45C2-BD57-60C3A1CBD94A}" destId="{E97222B8-6114-4CE3-8311-61678494A87C}" srcOrd="13" destOrd="0" presId="urn:microsoft.com/office/officeart/2005/8/layout/list1"/>
    <dgm:cxn modelId="{1FE865A5-809C-4AFA-8D4E-82C4D72B708A}" type="presParOf" srcId="{6C968886-84DF-45C2-BD57-60C3A1CBD94A}" destId="{B8DDDB63-6938-4BC1-9308-F37FAD243D5A}" srcOrd="14" destOrd="0" presId="urn:microsoft.com/office/officeart/2005/8/layout/list1"/>
    <dgm:cxn modelId="{5447DF8D-C89F-4023-B36C-B209D560CE7A}" type="presParOf" srcId="{6C968886-84DF-45C2-BD57-60C3A1CBD94A}" destId="{3FF15880-5FBC-4985-8CEB-26B63E995388}" srcOrd="15" destOrd="0" presId="urn:microsoft.com/office/officeart/2005/8/layout/list1"/>
    <dgm:cxn modelId="{EA50D72D-D1F8-43AE-883E-8C2F54C90266}" type="presParOf" srcId="{6C968886-84DF-45C2-BD57-60C3A1CBD94A}" destId="{1F3A0C58-8E38-4F50-8F20-3CC2C8444E2B}" srcOrd="16" destOrd="0" presId="urn:microsoft.com/office/officeart/2005/8/layout/list1"/>
    <dgm:cxn modelId="{1C69ABDB-9CB4-4213-A217-9C1EBFE2B3BD}" type="presParOf" srcId="{1F3A0C58-8E38-4F50-8F20-3CC2C8444E2B}" destId="{24F49178-C635-41D5-8F39-28A5C78DB5CE}" srcOrd="0" destOrd="0" presId="urn:microsoft.com/office/officeart/2005/8/layout/list1"/>
    <dgm:cxn modelId="{E4ED45E0-1639-405A-8387-BD5CE448CEFE}" type="presParOf" srcId="{1F3A0C58-8E38-4F50-8F20-3CC2C8444E2B}" destId="{516D680B-2B35-40DC-9190-06CAE0E60C31}" srcOrd="1" destOrd="0" presId="urn:microsoft.com/office/officeart/2005/8/layout/list1"/>
    <dgm:cxn modelId="{2B44F5C0-3F75-4DE1-AFA2-FA50E93345A7}" type="presParOf" srcId="{6C968886-84DF-45C2-BD57-60C3A1CBD94A}" destId="{E7F164B9-6ED4-47C4-B429-C9DDEB37F893}" srcOrd="17" destOrd="0" presId="urn:microsoft.com/office/officeart/2005/8/layout/list1"/>
    <dgm:cxn modelId="{088940AC-2945-4E1A-AA04-AA343A577D6C}" type="presParOf" srcId="{6C968886-84DF-45C2-BD57-60C3A1CBD94A}" destId="{B580B299-E9F0-4AC7-B5C1-8783B1D25957}"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A86D0D-289A-400F-B217-8112BC8D25FF}"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fr-FR"/>
        </a:p>
      </dgm:t>
    </dgm:pt>
    <dgm:pt modelId="{727363B6-2D1C-46B4-AB87-0F1408401E8D}">
      <dgm:prSet phldrT="[Texte]"/>
      <dgm:spPr/>
      <dgm:t>
        <a:bodyPr/>
        <a:lstStyle/>
        <a:p>
          <a:r>
            <a:rPr lang="fr-FR" dirty="0"/>
            <a:t>Expliciter ses motivations et ses objectifs</a:t>
          </a:r>
        </a:p>
      </dgm:t>
    </dgm:pt>
    <dgm:pt modelId="{C91E424B-8DCC-4889-9841-574325A2C5DD}" type="parTrans" cxnId="{FA81218A-369A-4BE1-A23C-F5C44C63AE3F}">
      <dgm:prSet/>
      <dgm:spPr/>
      <dgm:t>
        <a:bodyPr/>
        <a:lstStyle/>
        <a:p>
          <a:endParaRPr lang="fr-FR"/>
        </a:p>
      </dgm:t>
    </dgm:pt>
    <dgm:pt modelId="{9AB4575E-D2E7-4B29-98F6-6EFC77666C51}" type="sibTrans" cxnId="{FA81218A-369A-4BE1-A23C-F5C44C63AE3F}">
      <dgm:prSet/>
      <dgm:spPr/>
      <dgm:t>
        <a:bodyPr/>
        <a:lstStyle/>
        <a:p>
          <a:endParaRPr lang="fr-FR"/>
        </a:p>
      </dgm:t>
    </dgm:pt>
    <dgm:pt modelId="{47F242A7-831E-44E6-AE5D-DA6196B6A931}">
      <dgm:prSet phldrT="[Texte]"/>
      <dgm:spPr/>
      <dgm:t>
        <a:bodyPr/>
        <a:lstStyle/>
        <a:p>
          <a:r>
            <a:rPr lang="fr-FR" dirty="0"/>
            <a:t>Identifier ses atouts et ses forces</a:t>
          </a:r>
        </a:p>
      </dgm:t>
    </dgm:pt>
    <dgm:pt modelId="{B572D4D2-9D9C-49B2-8DD7-0469C9424A88}" type="parTrans" cxnId="{465CF483-CBE9-4AE4-91E6-64521C9B8906}">
      <dgm:prSet/>
      <dgm:spPr/>
      <dgm:t>
        <a:bodyPr/>
        <a:lstStyle/>
        <a:p>
          <a:endParaRPr lang="fr-FR"/>
        </a:p>
      </dgm:t>
    </dgm:pt>
    <dgm:pt modelId="{027920B1-1EA7-4AA9-AB13-20459D5CD776}" type="sibTrans" cxnId="{465CF483-CBE9-4AE4-91E6-64521C9B8906}">
      <dgm:prSet/>
      <dgm:spPr/>
      <dgm:t>
        <a:bodyPr/>
        <a:lstStyle/>
        <a:p>
          <a:endParaRPr lang="fr-FR"/>
        </a:p>
      </dgm:t>
    </dgm:pt>
    <dgm:pt modelId="{AA99A27A-0F74-45A9-910C-4283D68BDFB4}">
      <dgm:prSet phldrT="[Texte]"/>
      <dgm:spPr/>
      <dgm:t>
        <a:bodyPr/>
        <a:lstStyle/>
        <a:p>
          <a:r>
            <a:rPr lang="fr-FR" dirty="0"/>
            <a:t>Identifier ses faiblesses</a:t>
          </a:r>
        </a:p>
      </dgm:t>
    </dgm:pt>
    <dgm:pt modelId="{15C7FF26-296F-4A05-A5AE-ADD6051F9F79}" type="parTrans" cxnId="{8C9FF3D2-E559-47EC-B59A-12033D004833}">
      <dgm:prSet/>
      <dgm:spPr/>
      <dgm:t>
        <a:bodyPr/>
        <a:lstStyle/>
        <a:p>
          <a:endParaRPr lang="fr-FR"/>
        </a:p>
      </dgm:t>
    </dgm:pt>
    <dgm:pt modelId="{07300DDE-8D5E-496F-978D-152C3F72D4D5}" type="sibTrans" cxnId="{8C9FF3D2-E559-47EC-B59A-12033D004833}">
      <dgm:prSet/>
      <dgm:spPr/>
      <dgm:t>
        <a:bodyPr/>
        <a:lstStyle/>
        <a:p>
          <a:endParaRPr lang="fr-FR"/>
        </a:p>
      </dgm:t>
    </dgm:pt>
    <dgm:pt modelId="{7210605D-E784-4FC9-BFFB-93E116BA2B38}">
      <dgm:prSet phldrT="[Texte]"/>
      <dgm:spPr/>
      <dgm:t>
        <a:bodyPr/>
        <a:lstStyle/>
        <a:p>
          <a:r>
            <a:rPr lang="fr-FR" dirty="0"/>
            <a:t>Évaluer son propre profil</a:t>
          </a:r>
        </a:p>
      </dgm:t>
    </dgm:pt>
    <dgm:pt modelId="{3134060E-9F5F-422F-927C-2840CF214060}" type="parTrans" cxnId="{6BB2A53E-3726-464B-B06A-F0C79893BAB4}">
      <dgm:prSet/>
      <dgm:spPr/>
      <dgm:t>
        <a:bodyPr/>
        <a:lstStyle/>
        <a:p>
          <a:endParaRPr lang="fr-FR"/>
        </a:p>
      </dgm:t>
    </dgm:pt>
    <dgm:pt modelId="{60D50210-4E7D-4143-A37A-FB0401BFDD0A}" type="sibTrans" cxnId="{6BB2A53E-3726-464B-B06A-F0C79893BAB4}">
      <dgm:prSet/>
      <dgm:spPr/>
      <dgm:t>
        <a:bodyPr/>
        <a:lstStyle/>
        <a:p>
          <a:endParaRPr lang="fr-FR"/>
        </a:p>
      </dgm:t>
    </dgm:pt>
    <dgm:pt modelId="{09A1B47B-8A1D-4D94-B287-9B3A6E24D2A3}" type="pres">
      <dgm:prSet presAssocID="{03A86D0D-289A-400F-B217-8112BC8D25FF}" presName="linear" presStyleCnt="0">
        <dgm:presLayoutVars>
          <dgm:dir/>
          <dgm:animLvl val="lvl"/>
          <dgm:resizeHandles val="exact"/>
        </dgm:presLayoutVars>
      </dgm:prSet>
      <dgm:spPr/>
    </dgm:pt>
    <dgm:pt modelId="{04F260D2-746C-4327-8513-70CE16FAE73E}" type="pres">
      <dgm:prSet presAssocID="{727363B6-2D1C-46B4-AB87-0F1408401E8D}" presName="parentLin" presStyleCnt="0"/>
      <dgm:spPr/>
    </dgm:pt>
    <dgm:pt modelId="{3E01D2BD-57F8-4385-971B-674A6F349FF9}" type="pres">
      <dgm:prSet presAssocID="{727363B6-2D1C-46B4-AB87-0F1408401E8D}" presName="parentLeftMargin" presStyleLbl="node1" presStyleIdx="0" presStyleCnt="4"/>
      <dgm:spPr/>
    </dgm:pt>
    <dgm:pt modelId="{268C31F0-568F-44EE-AA3B-BA6BD264BC49}" type="pres">
      <dgm:prSet presAssocID="{727363B6-2D1C-46B4-AB87-0F1408401E8D}" presName="parentText" presStyleLbl="node1" presStyleIdx="0" presStyleCnt="4">
        <dgm:presLayoutVars>
          <dgm:chMax val="0"/>
          <dgm:bulletEnabled val="1"/>
        </dgm:presLayoutVars>
      </dgm:prSet>
      <dgm:spPr/>
    </dgm:pt>
    <dgm:pt modelId="{7F6471EE-2E66-420F-B7AD-9FA8AABA3505}" type="pres">
      <dgm:prSet presAssocID="{727363B6-2D1C-46B4-AB87-0F1408401E8D}" presName="negativeSpace" presStyleCnt="0"/>
      <dgm:spPr/>
    </dgm:pt>
    <dgm:pt modelId="{4EEE91A5-AE6A-48EE-82F0-6C9F59D5E8A5}" type="pres">
      <dgm:prSet presAssocID="{727363B6-2D1C-46B4-AB87-0F1408401E8D}" presName="childText" presStyleLbl="conFgAcc1" presStyleIdx="0" presStyleCnt="4">
        <dgm:presLayoutVars>
          <dgm:bulletEnabled val="1"/>
        </dgm:presLayoutVars>
      </dgm:prSet>
      <dgm:spPr/>
    </dgm:pt>
    <dgm:pt modelId="{3517B828-8C8B-4B95-A840-453C19B5967C}" type="pres">
      <dgm:prSet presAssocID="{9AB4575E-D2E7-4B29-98F6-6EFC77666C51}" presName="spaceBetweenRectangles" presStyleCnt="0"/>
      <dgm:spPr/>
    </dgm:pt>
    <dgm:pt modelId="{A49F3946-511D-4D2A-9A11-71CC974013A7}" type="pres">
      <dgm:prSet presAssocID="{47F242A7-831E-44E6-AE5D-DA6196B6A931}" presName="parentLin" presStyleCnt="0"/>
      <dgm:spPr/>
    </dgm:pt>
    <dgm:pt modelId="{9377F9B3-0AB8-40BC-B3CC-6B09749270F3}" type="pres">
      <dgm:prSet presAssocID="{47F242A7-831E-44E6-AE5D-DA6196B6A931}" presName="parentLeftMargin" presStyleLbl="node1" presStyleIdx="0" presStyleCnt="4"/>
      <dgm:spPr/>
    </dgm:pt>
    <dgm:pt modelId="{C47AC098-2502-4A7D-B8A5-F626DC93A080}" type="pres">
      <dgm:prSet presAssocID="{47F242A7-831E-44E6-AE5D-DA6196B6A931}" presName="parentText" presStyleLbl="node1" presStyleIdx="1" presStyleCnt="4">
        <dgm:presLayoutVars>
          <dgm:chMax val="0"/>
          <dgm:bulletEnabled val="1"/>
        </dgm:presLayoutVars>
      </dgm:prSet>
      <dgm:spPr/>
    </dgm:pt>
    <dgm:pt modelId="{08AE0C3E-FB86-478B-B144-17431CAB85AA}" type="pres">
      <dgm:prSet presAssocID="{47F242A7-831E-44E6-AE5D-DA6196B6A931}" presName="negativeSpace" presStyleCnt="0"/>
      <dgm:spPr/>
    </dgm:pt>
    <dgm:pt modelId="{9C4E7010-2114-40BA-B2D8-0F8AC1690EEC}" type="pres">
      <dgm:prSet presAssocID="{47F242A7-831E-44E6-AE5D-DA6196B6A931}" presName="childText" presStyleLbl="conFgAcc1" presStyleIdx="1" presStyleCnt="4">
        <dgm:presLayoutVars>
          <dgm:bulletEnabled val="1"/>
        </dgm:presLayoutVars>
      </dgm:prSet>
      <dgm:spPr/>
    </dgm:pt>
    <dgm:pt modelId="{C99819F0-9227-47CC-A932-06B9FFDA6C2A}" type="pres">
      <dgm:prSet presAssocID="{027920B1-1EA7-4AA9-AB13-20459D5CD776}" presName="spaceBetweenRectangles" presStyleCnt="0"/>
      <dgm:spPr/>
    </dgm:pt>
    <dgm:pt modelId="{ED8551FD-7887-4175-8CA4-972B33C4BB2E}" type="pres">
      <dgm:prSet presAssocID="{AA99A27A-0F74-45A9-910C-4283D68BDFB4}" presName="parentLin" presStyleCnt="0"/>
      <dgm:spPr/>
    </dgm:pt>
    <dgm:pt modelId="{E8560997-3075-4B18-B62B-7638FD4C60C4}" type="pres">
      <dgm:prSet presAssocID="{AA99A27A-0F74-45A9-910C-4283D68BDFB4}" presName="parentLeftMargin" presStyleLbl="node1" presStyleIdx="1" presStyleCnt="4"/>
      <dgm:spPr/>
    </dgm:pt>
    <dgm:pt modelId="{9EA54549-50BB-4BC7-89E0-E652E2A6677D}" type="pres">
      <dgm:prSet presAssocID="{AA99A27A-0F74-45A9-910C-4283D68BDFB4}" presName="parentText" presStyleLbl="node1" presStyleIdx="2" presStyleCnt="4">
        <dgm:presLayoutVars>
          <dgm:chMax val="0"/>
          <dgm:bulletEnabled val="1"/>
        </dgm:presLayoutVars>
      </dgm:prSet>
      <dgm:spPr/>
    </dgm:pt>
    <dgm:pt modelId="{2EC27BF8-3E73-479D-9BBA-FC40038CC140}" type="pres">
      <dgm:prSet presAssocID="{AA99A27A-0F74-45A9-910C-4283D68BDFB4}" presName="negativeSpace" presStyleCnt="0"/>
      <dgm:spPr/>
    </dgm:pt>
    <dgm:pt modelId="{2EA4DCFF-AA37-4008-9E32-96B1B7D843ED}" type="pres">
      <dgm:prSet presAssocID="{AA99A27A-0F74-45A9-910C-4283D68BDFB4}" presName="childText" presStyleLbl="conFgAcc1" presStyleIdx="2" presStyleCnt="4">
        <dgm:presLayoutVars>
          <dgm:bulletEnabled val="1"/>
        </dgm:presLayoutVars>
      </dgm:prSet>
      <dgm:spPr/>
    </dgm:pt>
    <dgm:pt modelId="{0CBDB850-606E-4981-8F52-44F86CB86A4C}" type="pres">
      <dgm:prSet presAssocID="{07300DDE-8D5E-496F-978D-152C3F72D4D5}" presName="spaceBetweenRectangles" presStyleCnt="0"/>
      <dgm:spPr/>
    </dgm:pt>
    <dgm:pt modelId="{28E82257-1277-4BA7-ADED-14A17083628E}" type="pres">
      <dgm:prSet presAssocID="{7210605D-E784-4FC9-BFFB-93E116BA2B38}" presName="parentLin" presStyleCnt="0"/>
      <dgm:spPr/>
    </dgm:pt>
    <dgm:pt modelId="{E43D68DD-D83E-40F0-90DE-26782B4EFA16}" type="pres">
      <dgm:prSet presAssocID="{7210605D-E784-4FC9-BFFB-93E116BA2B38}" presName="parentLeftMargin" presStyleLbl="node1" presStyleIdx="2" presStyleCnt="4"/>
      <dgm:spPr/>
    </dgm:pt>
    <dgm:pt modelId="{1A94FCD2-F037-4DDD-BAA0-035B180509D5}" type="pres">
      <dgm:prSet presAssocID="{7210605D-E784-4FC9-BFFB-93E116BA2B38}" presName="parentText" presStyleLbl="node1" presStyleIdx="3" presStyleCnt="4">
        <dgm:presLayoutVars>
          <dgm:chMax val="0"/>
          <dgm:bulletEnabled val="1"/>
        </dgm:presLayoutVars>
      </dgm:prSet>
      <dgm:spPr/>
    </dgm:pt>
    <dgm:pt modelId="{D6B20EE1-58CB-442E-A8B8-F815A695F966}" type="pres">
      <dgm:prSet presAssocID="{7210605D-E784-4FC9-BFFB-93E116BA2B38}" presName="negativeSpace" presStyleCnt="0"/>
      <dgm:spPr/>
    </dgm:pt>
    <dgm:pt modelId="{2311F993-3BC6-49F0-BC45-31FBBE082205}" type="pres">
      <dgm:prSet presAssocID="{7210605D-E784-4FC9-BFFB-93E116BA2B38}" presName="childText" presStyleLbl="conFgAcc1" presStyleIdx="3" presStyleCnt="4">
        <dgm:presLayoutVars>
          <dgm:bulletEnabled val="1"/>
        </dgm:presLayoutVars>
      </dgm:prSet>
      <dgm:spPr/>
    </dgm:pt>
  </dgm:ptLst>
  <dgm:cxnLst>
    <dgm:cxn modelId="{155C762B-60D4-4571-A39A-8C81EE42EC33}" type="presOf" srcId="{727363B6-2D1C-46B4-AB87-0F1408401E8D}" destId="{268C31F0-568F-44EE-AA3B-BA6BD264BC49}" srcOrd="1" destOrd="0" presId="urn:microsoft.com/office/officeart/2005/8/layout/list1"/>
    <dgm:cxn modelId="{5AAB953C-584F-4198-8D84-174436EDD900}" type="presOf" srcId="{AA99A27A-0F74-45A9-910C-4283D68BDFB4}" destId="{9EA54549-50BB-4BC7-89E0-E652E2A6677D}" srcOrd="1" destOrd="0" presId="urn:microsoft.com/office/officeart/2005/8/layout/list1"/>
    <dgm:cxn modelId="{252A653E-9655-451A-900A-CB8A5D26F09C}" type="presOf" srcId="{03A86D0D-289A-400F-B217-8112BC8D25FF}" destId="{09A1B47B-8A1D-4D94-B287-9B3A6E24D2A3}" srcOrd="0" destOrd="0" presId="urn:microsoft.com/office/officeart/2005/8/layout/list1"/>
    <dgm:cxn modelId="{10CC703E-0F2E-42F1-A598-CAEFACFD02F0}" type="presOf" srcId="{47F242A7-831E-44E6-AE5D-DA6196B6A931}" destId="{C47AC098-2502-4A7D-B8A5-F626DC93A080}" srcOrd="1" destOrd="0" presId="urn:microsoft.com/office/officeart/2005/8/layout/list1"/>
    <dgm:cxn modelId="{6BB2A53E-3726-464B-B06A-F0C79893BAB4}" srcId="{03A86D0D-289A-400F-B217-8112BC8D25FF}" destId="{7210605D-E784-4FC9-BFFB-93E116BA2B38}" srcOrd="3" destOrd="0" parTransId="{3134060E-9F5F-422F-927C-2840CF214060}" sibTransId="{60D50210-4E7D-4143-A37A-FB0401BFDD0A}"/>
    <dgm:cxn modelId="{F077FE67-7ADD-4385-9FA0-1821A233E127}" type="presOf" srcId="{AA99A27A-0F74-45A9-910C-4283D68BDFB4}" destId="{E8560997-3075-4B18-B62B-7638FD4C60C4}" srcOrd="0" destOrd="0" presId="urn:microsoft.com/office/officeart/2005/8/layout/list1"/>
    <dgm:cxn modelId="{CE992F82-34CC-457B-9C20-0CDFC550CDD1}" type="presOf" srcId="{727363B6-2D1C-46B4-AB87-0F1408401E8D}" destId="{3E01D2BD-57F8-4385-971B-674A6F349FF9}" srcOrd="0" destOrd="0" presId="urn:microsoft.com/office/officeart/2005/8/layout/list1"/>
    <dgm:cxn modelId="{278AAE82-1DCE-4D78-BC5D-6D467F8C0EB3}" type="presOf" srcId="{7210605D-E784-4FC9-BFFB-93E116BA2B38}" destId="{E43D68DD-D83E-40F0-90DE-26782B4EFA16}" srcOrd="0" destOrd="0" presId="urn:microsoft.com/office/officeart/2005/8/layout/list1"/>
    <dgm:cxn modelId="{465CF483-CBE9-4AE4-91E6-64521C9B8906}" srcId="{03A86D0D-289A-400F-B217-8112BC8D25FF}" destId="{47F242A7-831E-44E6-AE5D-DA6196B6A931}" srcOrd="1" destOrd="0" parTransId="{B572D4D2-9D9C-49B2-8DD7-0469C9424A88}" sibTransId="{027920B1-1EA7-4AA9-AB13-20459D5CD776}"/>
    <dgm:cxn modelId="{FA81218A-369A-4BE1-A23C-F5C44C63AE3F}" srcId="{03A86D0D-289A-400F-B217-8112BC8D25FF}" destId="{727363B6-2D1C-46B4-AB87-0F1408401E8D}" srcOrd="0" destOrd="0" parTransId="{C91E424B-8DCC-4889-9841-574325A2C5DD}" sibTransId="{9AB4575E-D2E7-4B29-98F6-6EFC77666C51}"/>
    <dgm:cxn modelId="{FDB6819A-90A4-4C19-A515-14CC9DA48395}" type="presOf" srcId="{7210605D-E784-4FC9-BFFB-93E116BA2B38}" destId="{1A94FCD2-F037-4DDD-BAA0-035B180509D5}" srcOrd="1" destOrd="0" presId="urn:microsoft.com/office/officeart/2005/8/layout/list1"/>
    <dgm:cxn modelId="{FEF255B0-EA4F-4816-861B-EE087B159F8A}" type="presOf" srcId="{47F242A7-831E-44E6-AE5D-DA6196B6A931}" destId="{9377F9B3-0AB8-40BC-B3CC-6B09749270F3}" srcOrd="0" destOrd="0" presId="urn:microsoft.com/office/officeart/2005/8/layout/list1"/>
    <dgm:cxn modelId="{8C9FF3D2-E559-47EC-B59A-12033D004833}" srcId="{03A86D0D-289A-400F-B217-8112BC8D25FF}" destId="{AA99A27A-0F74-45A9-910C-4283D68BDFB4}" srcOrd="2" destOrd="0" parTransId="{15C7FF26-296F-4A05-A5AE-ADD6051F9F79}" sibTransId="{07300DDE-8D5E-496F-978D-152C3F72D4D5}"/>
    <dgm:cxn modelId="{4B081E1D-5DD0-471E-AD12-91C938EF0F17}" type="presParOf" srcId="{09A1B47B-8A1D-4D94-B287-9B3A6E24D2A3}" destId="{04F260D2-746C-4327-8513-70CE16FAE73E}" srcOrd="0" destOrd="0" presId="urn:microsoft.com/office/officeart/2005/8/layout/list1"/>
    <dgm:cxn modelId="{1AF2F30F-B45D-427D-BF4A-16BA98538E1F}" type="presParOf" srcId="{04F260D2-746C-4327-8513-70CE16FAE73E}" destId="{3E01D2BD-57F8-4385-971B-674A6F349FF9}" srcOrd="0" destOrd="0" presId="urn:microsoft.com/office/officeart/2005/8/layout/list1"/>
    <dgm:cxn modelId="{94DF328E-4736-47BD-B74C-B588548AE8AF}" type="presParOf" srcId="{04F260D2-746C-4327-8513-70CE16FAE73E}" destId="{268C31F0-568F-44EE-AA3B-BA6BD264BC49}" srcOrd="1" destOrd="0" presId="urn:microsoft.com/office/officeart/2005/8/layout/list1"/>
    <dgm:cxn modelId="{55988896-0CCF-49AB-B660-0AB505B297A3}" type="presParOf" srcId="{09A1B47B-8A1D-4D94-B287-9B3A6E24D2A3}" destId="{7F6471EE-2E66-420F-B7AD-9FA8AABA3505}" srcOrd="1" destOrd="0" presId="urn:microsoft.com/office/officeart/2005/8/layout/list1"/>
    <dgm:cxn modelId="{DD3D9A71-B9D7-4A27-98C4-577FBABDF77B}" type="presParOf" srcId="{09A1B47B-8A1D-4D94-B287-9B3A6E24D2A3}" destId="{4EEE91A5-AE6A-48EE-82F0-6C9F59D5E8A5}" srcOrd="2" destOrd="0" presId="urn:microsoft.com/office/officeart/2005/8/layout/list1"/>
    <dgm:cxn modelId="{127D76AC-F888-4A90-9B5D-9E73B7510BEE}" type="presParOf" srcId="{09A1B47B-8A1D-4D94-B287-9B3A6E24D2A3}" destId="{3517B828-8C8B-4B95-A840-453C19B5967C}" srcOrd="3" destOrd="0" presId="urn:microsoft.com/office/officeart/2005/8/layout/list1"/>
    <dgm:cxn modelId="{16B22EA6-B8AB-40FC-8F20-4FD940184F82}" type="presParOf" srcId="{09A1B47B-8A1D-4D94-B287-9B3A6E24D2A3}" destId="{A49F3946-511D-4D2A-9A11-71CC974013A7}" srcOrd="4" destOrd="0" presId="urn:microsoft.com/office/officeart/2005/8/layout/list1"/>
    <dgm:cxn modelId="{2240BC78-15EB-4F1E-A276-7C319BCFA29A}" type="presParOf" srcId="{A49F3946-511D-4D2A-9A11-71CC974013A7}" destId="{9377F9B3-0AB8-40BC-B3CC-6B09749270F3}" srcOrd="0" destOrd="0" presId="urn:microsoft.com/office/officeart/2005/8/layout/list1"/>
    <dgm:cxn modelId="{2CC329B5-E983-401A-B3D9-5C927BAE2A70}" type="presParOf" srcId="{A49F3946-511D-4D2A-9A11-71CC974013A7}" destId="{C47AC098-2502-4A7D-B8A5-F626DC93A080}" srcOrd="1" destOrd="0" presId="urn:microsoft.com/office/officeart/2005/8/layout/list1"/>
    <dgm:cxn modelId="{BA515B08-2568-4BD5-BECA-8AFAC6AFB7C4}" type="presParOf" srcId="{09A1B47B-8A1D-4D94-B287-9B3A6E24D2A3}" destId="{08AE0C3E-FB86-478B-B144-17431CAB85AA}" srcOrd="5" destOrd="0" presId="urn:microsoft.com/office/officeart/2005/8/layout/list1"/>
    <dgm:cxn modelId="{B57DBA57-2AEE-42EC-8AA0-4E109E1B9773}" type="presParOf" srcId="{09A1B47B-8A1D-4D94-B287-9B3A6E24D2A3}" destId="{9C4E7010-2114-40BA-B2D8-0F8AC1690EEC}" srcOrd="6" destOrd="0" presId="urn:microsoft.com/office/officeart/2005/8/layout/list1"/>
    <dgm:cxn modelId="{8F732541-05DB-455E-BCDB-222216290B60}" type="presParOf" srcId="{09A1B47B-8A1D-4D94-B287-9B3A6E24D2A3}" destId="{C99819F0-9227-47CC-A932-06B9FFDA6C2A}" srcOrd="7" destOrd="0" presId="urn:microsoft.com/office/officeart/2005/8/layout/list1"/>
    <dgm:cxn modelId="{60C4B788-0135-4213-AE05-D6D59F967412}" type="presParOf" srcId="{09A1B47B-8A1D-4D94-B287-9B3A6E24D2A3}" destId="{ED8551FD-7887-4175-8CA4-972B33C4BB2E}" srcOrd="8" destOrd="0" presId="urn:microsoft.com/office/officeart/2005/8/layout/list1"/>
    <dgm:cxn modelId="{17E967CE-7198-457D-AEDB-BAD02F1B3E0C}" type="presParOf" srcId="{ED8551FD-7887-4175-8CA4-972B33C4BB2E}" destId="{E8560997-3075-4B18-B62B-7638FD4C60C4}" srcOrd="0" destOrd="0" presId="urn:microsoft.com/office/officeart/2005/8/layout/list1"/>
    <dgm:cxn modelId="{1F35AD0B-37FF-4FF1-B19D-187E2D9DB3DE}" type="presParOf" srcId="{ED8551FD-7887-4175-8CA4-972B33C4BB2E}" destId="{9EA54549-50BB-4BC7-89E0-E652E2A6677D}" srcOrd="1" destOrd="0" presId="urn:microsoft.com/office/officeart/2005/8/layout/list1"/>
    <dgm:cxn modelId="{874B4C4D-E163-4E9C-A818-FE816BED59BD}" type="presParOf" srcId="{09A1B47B-8A1D-4D94-B287-9B3A6E24D2A3}" destId="{2EC27BF8-3E73-479D-9BBA-FC40038CC140}" srcOrd="9" destOrd="0" presId="urn:microsoft.com/office/officeart/2005/8/layout/list1"/>
    <dgm:cxn modelId="{16988420-ABAC-4A5C-9DE3-F5FDC1253DDD}" type="presParOf" srcId="{09A1B47B-8A1D-4D94-B287-9B3A6E24D2A3}" destId="{2EA4DCFF-AA37-4008-9E32-96B1B7D843ED}" srcOrd="10" destOrd="0" presId="urn:microsoft.com/office/officeart/2005/8/layout/list1"/>
    <dgm:cxn modelId="{3E169C6C-7F59-4F8B-847E-94D9B29F00E2}" type="presParOf" srcId="{09A1B47B-8A1D-4D94-B287-9B3A6E24D2A3}" destId="{0CBDB850-606E-4981-8F52-44F86CB86A4C}" srcOrd="11" destOrd="0" presId="urn:microsoft.com/office/officeart/2005/8/layout/list1"/>
    <dgm:cxn modelId="{B3787DBF-53C6-4FA7-BBCA-04DABFC512F2}" type="presParOf" srcId="{09A1B47B-8A1D-4D94-B287-9B3A6E24D2A3}" destId="{28E82257-1277-4BA7-ADED-14A17083628E}" srcOrd="12" destOrd="0" presId="urn:microsoft.com/office/officeart/2005/8/layout/list1"/>
    <dgm:cxn modelId="{AD939787-8888-4974-9882-8E8F9A338D3A}" type="presParOf" srcId="{28E82257-1277-4BA7-ADED-14A17083628E}" destId="{E43D68DD-D83E-40F0-90DE-26782B4EFA16}" srcOrd="0" destOrd="0" presId="urn:microsoft.com/office/officeart/2005/8/layout/list1"/>
    <dgm:cxn modelId="{6CAE820C-44DE-4ACC-8254-AD12D81C8F68}" type="presParOf" srcId="{28E82257-1277-4BA7-ADED-14A17083628E}" destId="{1A94FCD2-F037-4DDD-BAA0-035B180509D5}" srcOrd="1" destOrd="0" presId="urn:microsoft.com/office/officeart/2005/8/layout/list1"/>
    <dgm:cxn modelId="{8EB15633-4317-484D-8600-EE8EF58E8D34}" type="presParOf" srcId="{09A1B47B-8A1D-4D94-B287-9B3A6E24D2A3}" destId="{D6B20EE1-58CB-442E-A8B8-F815A695F966}" srcOrd="13" destOrd="0" presId="urn:microsoft.com/office/officeart/2005/8/layout/list1"/>
    <dgm:cxn modelId="{801437FF-009C-461F-85F0-8112072C80B5}" type="presParOf" srcId="{09A1B47B-8A1D-4D94-B287-9B3A6E24D2A3}" destId="{2311F993-3BC6-49F0-BC45-31FBBE082205}"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131D63-84CA-4DD5-BC0B-B48E4BE89155}" type="doc">
      <dgm:prSet loTypeId="urn:microsoft.com/office/officeart/2005/8/layout/hProcess11" loCatId="process" qsTypeId="urn:microsoft.com/office/officeart/2005/8/quickstyle/simple1" qsCatId="simple" csTypeId="urn:microsoft.com/office/officeart/2005/8/colors/accent1_2" csCatId="accent1" phldr="1"/>
      <dgm:spPr/>
    </dgm:pt>
    <dgm:pt modelId="{95E3C930-AEAD-4503-B412-3FC5C1CA4F80}">
      <dgm:prSet phldrT="[Texte]" custT="1"/>
      <dgm:spPr/>
      <dgm:t>
        <a:bodyPr/>
        <a:lstStyle/>
        <a:p>
          <a:r>
            <a:rPr lang="fr-FR" sz="1800" dirty="0"/>
            <a:t>Idée </a:t>
          </a:r>
        </a:p>
      </dgm:t>
    </dgm:pt>
    <dgm:pt modelId="{2FFE4DD5-2054-40A7-AEAF-520C3DD33952}" type="parTrans" cxnId="{1C20B98F-62F5-472F-B140-B8F87EA33386}">
      <dgm:prSet/>
      <dgm:spPr/>
      <dgm:t>
        <a:bodyPr/>
        <a:lstStyle/>
        <a:p>
          <a:endParaRPr lang="fr-FR"/>
        </a:p>
      </dgm:t>
    </dgm:pt>
    <dgm:pt modelId="{0A164B80-FA2A-43C8-9E22-2F62301689A0}" type="sibTrans" cxnId="{1C20B98F-62F5-472F-B140-B8F87EA33386}">
      <dgm:prSet/>
      <dgm:spPr/>
      <dgm:t>
        <a:bodyPr/>
        <a:lstStyle/>
        <a:p>
          <a:endParaRPr lang="fr-FR"/>
        </a:p>
      </dgm:t>
    </dgm:pt>
    <dgm:pt modelId="{10BA8792-0123-4992-AF3E-D6AF41BC4FE3}">
      <dgm:prSet phldrT="[Texte]" custT="1"/>
      <dgm:spPr/>
      <dgm:t>
        <a:bodyPr/>
        <a:lstStyle/>
        <a:p>
          <a:r>
            <a:rPr lang="fr-FR" sz="1600" kern="1200" dirty="0">
              <a:solidFill>
                <a:prstClr val="black">
                  <a:hueOff val="0"/>
                  <a:satOff val="0"/>
                  <a:lumOff val="0"/>
                  <a:alphaOff val="0"/>
                </a:prstClr>
              </a:solidFill>
              <a:latin typeface="Century Gothic" panose="020B0502020202020204"/>
              <a:ea typeface="+mn-ea"/>
              <a:cs typeface="+mn-cs"/>
            </a:rPr>
            <a:t>Étude juridique fiscale et sociale </a:t>
          </a:r>
        </a:p>
      </dgm:t>
    </dgm:pt>
    <dgm:pt modelId="{FEA70829-5EB4-4326-81E9-CCC3F3F4F6F9}" type="parTrans" cxnId="{1AB230F5-941F-4362-BFA6-844A24E15B82}">
      <dgm:prSet/>
      <dgm:spPr/>
      <dgm:t>
        <a:bodyPr/>
        <a:lstStyle/>
        <a:p>
          <a:endParaRPr lang="fr-FR"/>
        </a:p>
      </dgm:t>
    </dgm:pt>
    <dgm:pt modelId="{7D970DF3-6BAF-4A09-9FCE-62FEAC77D43C}" type="sibTrans" cxnId="{1AB230F5-941F-4362-BFA6-844A24E15B82}">
      <dgm:prSet/>
      <dgm:spPr/>
      <dgm:t>
        <a:bodyPr/>
        <a:lstStyle/>
        <a:p>
          <a:endParaRPr lang="fr-FR"/>
        </a:p>
      </dgm:t>
    </dgm:pt>
    <dgm:pt modelId="{E33126C9-D2AE-4828-A2CD-2746AF1021B5}">
      <dgm:prSet phldrT="[Texte]" custT="1"/>
      <dgm:spPr/>
      <dgm:t>
        <a:bodyPr/>
        <a:lstStyle/>
        <a:p>
          <a:r>
            <a:rPr lang="fr-FR" sz="1600" dirty="0"/>
            <a:t>Analyse de l’opportunité </a:t>
          </a:r>
        </a:p>
      </dgm:t>
    </dgm:pt>
    <dgm:pt modelId="{1CAD286A-0EE9-4B16-B334-B792019B06EA}" type="parTrans" cxnId="{583FC46B-928B-49BF-8E82-F04A4D31BE4F}">
      <dgm:prSet/>
      <dgm:spPr/>
      <dgm:t>
        <a:bodyPr/>
        <a:lstStyle/>
        <a:p>
          <a:endParaRPr lang="fr-FR"/>
        </a:p>
      </dgm:t>
    </dgm:pt>
    <dgm:pt modelId="{A41C4249-56AA-4A1C-8234-4AFE630327BA}" type="sibTrans" cxnId="{583FC46B-928B-49BF-8E82-F04A4D31BE4F}">
      <dgm:prSet/>
      <dgm:spPr/>
      <dgm:t>
        <a:bodyPr/>
        <a:lstStyle/>
        <a:p>
          <a:endParaRPr lang="fr-FR"/>
        </a:p>
      </dgm:t>
    </dgm:pt>
    <dgm:pt modelId="{5C029B3F-5A4B-4245-8ADC-AF21B8BE26E7}">
      <dgm:prSet phldrT="[Texte]" custT="1"/>
      <dgm:spPr/>
      <dgm:t>
        <a:bodyPr/>
        <a:lstStyle/>
        <a:p>
          <a:r>
            <a:rPr lang="fr-FR" sz="1600" kern="1200" dirty="0">
              <a:solidFill>
                <a:prstClr val="black">
                  <a:hueOff val="0"/>
                  <a:satOff val="0"/>
                  <a:lumOff val="0"/>
                  <a:alphaOff val="0"/>
                </a:prstClr>
              </a:solidFill>
              <a:latin typeface="Century Gothic" panose="020B0502020202020204"/>
              <a:ea typeface="+mn-ea"/>
              <a:cs typeface="+mn-cs"/>
            </a:rPr>
            <a:t>Étude de faisabilité </a:t>
          </a:r>
        </a:p>
      </dgm:t>
    </dgm:pt>
    <dgm:pt modelId="{D38D2A85-C371-40E1-A18F-DB5ADB43D0AB}" type="parTrans" cxnId="{DF5B572B-2EE2-413A-B6D0-3648DEF56160}">
      <dgm:prSet/>
      <dgm:spPr/>
      <dgm:t>
        <a:bodyPr/>
        <a:lstStyle/>
        <a:p>
          <a:endParaRPr lang="fr-FR"/>
        </a:p>
      </dgm:t>
    </dgm:pt>
    <dgm:pt modelId="{A2277CCF-2D16-442F-8A7D-24A395E66574}" type="sibTrans" cxnId="{DF5B572B-2EE2-413A-B6D0-3648DEF56160}">
      <dgm:prSet/>
      <dgm:spPr/>
      <dgm:t>
        <a:bodyPr/>
        <a:lstStyle/>
        <a:p>
          <a:endParaRPr lang="fr-FR"/>
        </a:p>
      </dgm:t>
    </dgm:pt>
    <dgm:pt modelId="{35941A2F-04BD-452A-BB87-15C8B3B8FBF6}">
      <dgm:prSet phldrT="[Texte]" custT="1"/>
      <dgm:spPr/>
      <dgm:t>
        <a:bodyPr/>
        <a:lstStyle/>
        <a:p>
          <a:r>
            <a:rPr lang="fr-FR" sz="1600" dirty="0"/>
            <a:t>Étude de marché </a:t>
          </a:r>
        </a:p>
      </dgm:t>
    </dgm:pt>
    <dgm:pt modelId="{F49D1907-FCE7-4FF7-911F-5B4BC8DC30FC}" type="parTrans" cxnId="{3D1CC1B1-53AF-4C84-8741-532C4454441E}">
      <dgm:prSet/>
      <dgm:spPr/>
      <dgm:t>
        <a:bodyPr/>
        <a:lstStyle/>
        <a:p>
          <a:endParaRPr lang="fr-FR"/>
        </a:p>
      </dgm:t>
    </dgm:pt>
    <dgm:pt modelId="{881B7B37-DFF1-4818-96C4-E27D435FB5EF}" type="sibTrans" cxnId="{3D1CC1B1-53AF-4C84-8741-532C4454441E}">
      <dgm:prSet/>
      <dgm:spPr/>
      <dgm:t>
        <a:bodyPr/>
        <a:lstStyle/>
        <a:p>
          <a:endParaRPr lang="fr-FR"/>
        </a:p>
      </dgm:t>
    </dgm:pt>
    <dgm:pt modelId="{11015F6D-85CA-4964-A726-8F6BA5381775}">
      <dgm:prSet phldrT="[Texte]" custT="1"/>
      <dgm:spPr/>
      <dgm:t>
        <a:bodyPr/>
        <a:lstStyle/>
        <a:p>
          <a:r>
            <a:rPr lang="fr-FR" sz="1600" dirty="0"/>
            <a:t>Etude technique</a:t>
          </a:r>
        </a:p>
      </dgm:t>
    </dgm:pt>
    <dgm:pt modelId="{33F341FB-FB4B-4A84-87E8-EBD3035A626E}" type="parTrans" cxnId="{82DDC92F-9960-40E8-A199-2ACA20561296}">
      <dgm:prSet/>
      <dgm:spPr/>
      <dgm:t>
        <a:bodyPr/>
        <a:lstStyle/>
        <a:p>
          <a:endParaRPr lang="fr-FR"/>
        </a:p>
      </dgm:t>
    </dgm:pt>
    <dgm:pt modelId="{699D2194-B826-44F0-963D-91546E8306AD}" type="sibTrans" cxnId="{82DDC92F-9960-40E8-A199-2ACA20561296}">
      <dgm:prSet/>
      <dgm:spPr/>
      <dgm:t>
        <a:bodyPr/>
        <a:lstStyle/>
        <a:p>
          <a:endParaRPr lang="fr-FR"/>
        </a:p>
      </dgm:t>
    </dgm:pt>
    <dgm:pt modelId="{2C1513C9-8925-4A96-82CA-A5545D23BA86}">
      <dgm:prSet phldrT="[Texte]" custT="1"/>
      <dgm:spPr/>
      <dgm:t>
        <a:bodyPr/>
        <a:lstStyle/>
        <a:p>
          <a:pPr marL="0" lvl="0" indent="0" algn="ctr" defTabSz="800100">
            <a:lnSpc>
              <a:spcPct val="90000"/>
            </a:lnSpc>
            <a:spcBef>
              <a:spcPct val="0"/>
            </a:spcBef>
            <a:spcAft>
              <a:spcPct val="35000"/>
            </a:spcAft>
            <a:buNone/>
          </a:pPr>
          <a:r>
            <a:rPr lang="fr-FR" sz="1800" kern="1200" dirty="0">
              <a:solidFill>
                <a:prstClr val="black">
                  <a:hueOff val="0"/>
                  <a:satOff val="0"/>
                  <a:lumOff val="0"/>
                  <a:alphaOff val="0"/>
                </a:prstClr>
              </a:solidFill>
              <a:latin typeface="Century Gothic" panose="020B0502020202020204"/>
              <a:ea typeface="+mn-ea"/>
              <a:cs typeface="+mn-cs"/>
            </a:rPr>
            <a:t>Étude des RH</a:t>
          </a:r>
        </a:p>
      </dgm:t>
    </dgm:pt>
    <dgm:pt modelId="{19812918-553B-4C3B-801A-86B4CC4C1E04}" type="parTrans" cxnId="{8BB913C1-A18D-4D23-BE6C-CC2C642C3F71}">
      <dgm:prSet/>
      <dgm:spPr/>
      <dgm:t>
        <a:bodyPr/>
        <a:lstStyle/>
        <a:p>
          <a:endParaRPr lang="fr-FR"/>
        </a:p>
      </dgm:t>
    </dgm:pt>
    <dgm:pt modelId="{00CFC8AB-611C-42AF-AF43-358786CFB333}" type="sibTrans" cxnId="{8BB913C1-A18D-4D23-BE6C-CC2C642C3F71}">
      <dgm:prSet/>
      <dgm:spPr/>
      <dgm:t>
        <a:bodyPr/>
        <a:lstStyle/>
        <a:p>
          <a:endParaRPr lang="fr-FR"/>
        </a:p>
      </dgm:t>
    </dgm:pt>
    <dgm:pt modelId="{7867F90C-AA72-4D3D-9F27-3E9AEB6B3B05}">
      <dgm:prSet phldrT="[Texte]" custT="1"/>
      <dgm:spPr/>
      <dgm:t>
        <a:bodyPr/>
        <a:lstStyle/>
        <a:p>
          <a:r>
            <a:rPr lang="fr-FR" sz="1600" kern="1200" dirty="0">
              <a:solidFill>
                <a:prstClr val="black">
                  <a:hueOff val="0"/>
                  <a:satOff val="0"/>
                  <a:lumOff val="0"/>
                  <a:alphaOff val="0"/>
                </a:prstClr>
              </a:solidFill>
              <a:latin typeface="Century Gothic" panose="020B0502020202020204"/>
              <a:ea typeface="+mn-ea"/>
              <a:cs typeface="+mn-cs"/>
            </a:rPr>
            <a:t>Étude économique et financière  </a:t>
          </a:r>
        </a:p>
      </dgm:t>
    </dgm:pt>
    <dgm:pt modelId="{885A9754-ACCE-4BFB-A2A7-E86D0757EC59}" type="parTrans" cxnId="{F9CDDA26-B94F-43BD-89F2-658F99469999}">
      <dgm:prSet/>
      <dgm:spPr/>
      <dgm:t>
        <a:bodyPr/>
        <a:lstStyle/>
        <a:p>
          <a:endParaRPr lang="fr-FR"/>
        </a:p>
      </dgm:t>
    </dgm:pt>
    <dgm:pt modelId="{4AC71ECC-BA6B-4ED9-9FCC-9ADAB1FD013F}" type="sibTrans" cxnId="{F9CDDA26-B94F-43BD-89F2-658F99469999}">
      <dgm:prSet/>
      <dgm:spPr/>
      <dgm:t>
        <a:bodyPr/>
        <a:lstStyle/>
        <a:p>
          <a:endParaRPr lang="fr-FR"/>
        </a:p>
      </dgm:t>
    </dgm:pt>
    <dgm:pt modelId="{68468122-197C-4997-A5C5-A8F20C11A244}" type="pres">
      <dgm:prSet presAssocID="{AB131D63-84CA-4DD5-BC0B-B48E4BE89155}" presName="Name0" presStyleCnt="0">
        <dgm:presLayoutVars>
          <dgm:dir/>
          <dgm:resizeHandles val="exact"/>
        </dgm:presLayoutVars>
      </dgm:prSet>
      <dgm:spPr/>
    </dgm:pt>
    <dgm:pt modelId="{9EA105A5-3D49-499E-8181-F095D19F3FEF}" type="pres">
      <dgm:prSet presAssocID="{AB131D63-84CA-4DD5-BC0B-B48E4BE89155}" presName="arrow" presStyleLbl="bgShp" presStyleIdx="0" presStyleCnt="1"/>
      <dgm:spPr/>
    </dgm:pt>
    <dgm:pt modelId="{EB5A6261-0F73-4D4F-AA58-D6E49FB0C300}" type="pres">
      <dgm:prSet presAssocID="{AB131D63-84CA-4DD5-BC0B-B48E4BE89155}" presName="points" presStyleCnt="0"/>
      <dgm:spPr/>
    </dgm:pt>
    <dgm:pt modelId="{1D00A781-2713-4B3B-B158-BC1536ACF774}" type="pres">
      <dgm:prSet presAssocID="{95E3C930-AEAD-4503-B412-3FC5C1CA4F80}" presName="compositeA" presStyleCnt="0"/>
      <dgm:spPr/>
    </dgm:pt>
    <dgm:pt modelId="{7E24D958-33B5-4FEF-AFDD-62C6022D3044}" type="pres">
      <dgm:prSet presAssocID="{95E3C930-AEAD-4503-B412-3FC5C1CA4F80}" presName="textA" presStyleLbl="revTx" presStyleIdx="0" presStyleCnt="8" custScaleX="142096">
        <dgm:presLayoutVars>
          <dgm:bulletEnabled val="1"/>
        </dgm:presLayoutVars>
      </dgm:prSet>
      <dgm:spPr/>
    </dgm:pt>
    <dgm:pt modelId="{F74ED01A-7227-4CC3-B984-B51A88E99B0D}" type="pres">
      <dgm:prSet presAssocID="{95E3C930-AEAD-4503-B412-3FC5C1CA4F80}" presName="circleA" presStyleLbl="node1" presStyleIdx="0" presStyleCnt="8"/>
      <dgm:spPr/>
    </dgm:pt>
    <dgm:pt modelId="{FE3A735F-5FF9-4B98-B0A3-45678E53B111}" type="pres">
      <dgm:prSet presAssocID="{95E3C930-AEAD-4503-B412-3FC5C1CA4F80}" presName="spaceA" presStyleCnt="0"/>
      <dgm:spPr/>
    </dgm:pt>
    <dgm:pt modelId="{9253FD50-5802-4C3C-8BF6-B28F338E3E6B}" type="pres">
      <dgm:prSet presAssocID="{0A164B80-FA2A-43C8-9E22-2F62301689A0}" presName="space" presStyleCnt="0"/>
      <dgm:spPr/>
    </dgm:pt>
    <dgm:pt modelId="{AF51CAF4-05DA-4AFF-87EE-9E21B1FA686D}" type="pres">
      <dgm:prSet presAssocID="{E33126C9-D2AE-4828-A2CD-2746AF1021B5}" presName="compositeB" presStyleCnt="0"/>
      <dgm:spPr/>
    </dgm:pt>
    <dgm:pt modelId="{F740A099-8B28-49DB-B42F-6249C3FD1192}" type="pres">
      <dgm:prSet presAssocID="{E33126C9-D2AE-4828-A2CD-2746AF1021B5}" presName="textB" presStyleLbl="revTx" presStyleIdx="1" presStyleCnt="8" custScaleX="259817">
        <dgm:presLayoutVars>
          <dgm:bulletEnabled val="1"/>
        </dgm:presLayoutVars>
      </dgm:prSet>
      <dgm:spPr/>
    </dgm:pt>
    <dgm:pt modelId="{5EFAC77E-0DCE-4429-88FF-479CF249942D}" type="pres">
      <dgm:prSet presAssocID="{E33126C9-D2AE-4828-A2CD-2746AF1021B5}" presName="circleB" presStyleLbl="node1" presStyleIdx="1" presStyleCnt="8"/>
      <dgm:spPr/>
    </dgm:pt>
    <dgm:pt modelId="{3AA924A2-2A1F-4B34-98D4-C53E66821EBD}" type="pres">
      <dgm:prSet presAssocID="{E33126C9-D2AE-4828-A2CD-2746AF1021B5}" presName="spaceB" presStyleCnt="0"/>
      <dgm:spPr/>
    </dgm:pt>
    <dgm:pt modelId="{FE711A5A-547B-44C9-9CB4-FCF84E42129A}" type="pres">
      <dgm:prSet presAssocID="{A41C4249-56AA-4A1C-8234-4AFE630327BA}" presName="space" presStyleCnt="0"/>
      <dgm:spPr/>
    </dgm:pt>
    <dgm:pt modelId="{A5846309-16EC-4497-86E0-4F881A7C33C0}" type="pres">
      <dgm:prSet presAssocID="{5C029B3F-5A4B-4245-8ADC-AF21B8BE26E7}" presName="compositeA" presStyleCnt="0"/>
      <dgm:spPr/>
    </dgm:pt>
    <dgm:pt modelId="{F0826156-9165-43B2-AFD5-A626E2F45A3C}" type="pres">
      <dgm:prSet presAssocID="{5C029B3F-5A4B-4245-8ADC-AF21B8BE26E7}" presName="textA" presStyleLbl="revTx" presStyleIdx="2" presStyleCnt="8" custScaleX="231791">
        <dgm:presLayoutVars>
          <dgm:bulletEnabled val="1"/>
        </dgm:presLayoutVars>
      </dgm:prSet>
      <dgm:spPr/>
    </dgm:pt>
    <dgm:pt modelId="{EB35A691-46E1-4A30-B549-3194F1960105}" type="pres">
      <dgm:prSet presAssocID="{5C029B3F-5A4B-4245-8ADC-AF21B8BE26E7}" presName="circleA" presStyleLbl="node1" presStyleIdx="2" presStyleCnt="8"/>
      <dgm:spPr/>
    </dgm:pt>
    <dgm:pt modelId="{547F2AD6-4A50-4435-A4B0-600FBAD978A8}" type="pres">
      <dgm:prSet presAssocID="{5C029B3F-5A4B-4245-8ADC-AF21B8BE26E7}" presName="spaceA" presStyleCnt="0"/>
      <dgm:spPr/>
    </dgm:pt>
    <dgm:pt modelId="{BA573D1C-2874-4684-A27C-A73E0C6223B9}" type="pres">
      <dgm:prSet presAssocID="{A2277CCF-2D16-442F-8A7D-24A395E66574}" presName="space" presStyleCnt="0"/>
      <dgm:spPr/>
    </dgm:pt>
    <dgm:pt modelId="{1C2C5F21-A19D-4A1C-B6BC-EC491F5EE65B}" type="pres">
      <dgm:prSet presAssocID="{35941A2F-04BD-452A-BB87-15C8B3B8FBF6}" presName="compositeB" presStyleCnt="0"/>
      <dgm:spPr/>
    </dgm:pt>
    <dgm:pt modelId="{9CF19C43-82AF-4607-B4D6-2DFDDA42CEE4}" type="pres">
      <dgm:prSet presAssocID="{35941A2F-04BD-452A-BB87-15C8B3B8FBF6}" presName="textB" presStyleLbl="revTx" presStyleIdx="3" presStyleCnt="8" custScaleX="177857">
        <dgm:presLayoutVars>
          <dgm:bulletEnabled val="1"/>
        </dgm:presLayoutVars>
      </dgm:prSet>
      <dgm:spPr/>
    </dgm:pt>
    <dgm:pt modelId="{DDCDFBB2-A4B1-40B4-BE73-E325D752817E}" type="pres">
      <dgm:prSet presAssocID="{35941A2F-04BD-452A-BB87-15C8B3B8FBF6}" presName="circleB" presStyleLbl="node1" presStyleIdx="3" presStyleCnt="8"/>
      <dgm:spPr/>
    </dgm:pt>
    <dgm:pt modelId="{1E6EF9D9-1A2B-445C-8CD7-259B8E5D251C}" type="pres">
      <dgm:prSet presAssocID="{35941A2F-04BD-452A-BB87-15C8B3B8FBF6}" presName="spaceB" presStyleCnt="0"/>
      <dgm:spPr/>
    </dgm:pt>
    <dgm:pt modelId="{0FA55054-F777-4DB9-A510-D52CF46A8DB3}" type="pres">
      <dgm:prSet presAssocID="{881B7B37-DFF1-4818-96C4-E27D435FB5EF}" presName="space" presStyleCnt="0"/>
      <dgm:spPr/>
    </dgm:pt>
    <dgm:pt modelId="{08CCB00D-A55C-41D7-BB13-592FFB728CE1}" type="pres">
      <dgm:prSet presAssocID="{11015F6D-85CA-4964-A726-8F6BA5381775}" presName="compositeA" presStyleCnt="0"/>
      <dgm:spPr/>
    </dgm:pt>
    <dgm:pt modelId="{B8576EBA-EE5A-4379-BC3A-40D5C35F0E3B}" type="pres">
      <dgm:prSet presAssocID="{11015F6D-85CA-4964-A726-8F6BA5381775}" presName="textA" presStyleLbl="revTx" presStyleIdx="4" presStyleCnt="8" custScaleX="215154">
        <dgm:presLayoutVars>
          <dgm:bulletEnabled val="1"/>
        </dgm:presLayoutVars>
      </dgm:prSet>
      <dgm:spPr/>
    </dgm:pt>
    <dgm:pt modelId="{CD665EA3-807E-4680-B9B8-55B19593FC93}" type="pres">
      <dgm:prSet presAssocID="{11015F6D-85CA-4964-A726-8F6BA5381775}" presName="circleA" presStyleLbl="node1" presStyleIdx="4" presStyleCnt="8"/>
      <dgm:spPr/>
    </dgm:pt>
    <dgm:pt modelId="{BC22FEEF-93A5-4495-89DD-D4BD74C6D177}" type="pres">
      <dgm:prSet presAssocID="{11015F6D-85CA-4964-A726-8F6BA5381775}" presName="spaceA" presStyleCnt="0"/>
      <dgm:spPr/>
    </dgm:pt>
    <dgm:pt modelId="{3A0C26B7-339D-42D4-B9A2-92AA57EA02FC}" type="pres">
      <dgm:prSet presAssocID="{699D2194-B826-44F0-963D-91546E8306AD}" presName="space" presStyleCnt="0"/>
      <dgm:spPr/>
    </dgm:pt>
    <dgm:pt modelId="{D2BC0A84-4CB3-4F0D-9D27-AC6C7D615920}" type="pres">
      <dgm:prSet presAssocID="{2C1513C9-8925-4A96-82CA-A5545D23BA86}" presName="compositeB" presStyleCnt="0"/>
      <dgm:spPr/>
    </dgm:pt>
    <dgm:pt modelId="{C68120D7-3686-4AE8-87B9-DDD72CD4C47F}" type="pres">
      <dgm:prSet presAssocID="{2C1513C9-8925-4A96-82CA-A5545D23BA86}" presName="textB" presStyleLbl="revTx" presStyleIdx="5" presStyleCnt="8" custScaleX="171000">
        <dgm:presLayoutVars>
          <dgm:bulletEnabled val="1"/>
        </dgm:presLayoutVars>
      </dgm:prSet>
      <dgm:spPr/>
    </dgm:pt>
    <dgm:pt modelId="{29719D7E-6D2F-4291-BFC0-520B35F63F09}" type="pres">
      <dgm:prSet presAssocID="{2C1513C9-8925-4A96-82CA-A5545D23BA86}" presName="circleB" presStyleLbl="node1" presStyleIdx="5" presStyleCnt="8"/>
      <dgm:spPr/>
    </dgm:pt>
    <dgm:pt modelId="{D56A57BB-D530-4723-BEFE-60215ED914D3}" type="pres">
      <dgm:prSet presAssocID="{2C1513C9-8925-4A96-82CA-A5545D23BA86}" presName="spaceB" presStyleCnt="0"/>
      <dgm:spPr/>
    </dgm:pt>
    <dgm:pt modelId="{36260BF6-047B-4EF8-9E9B-7C9BFA30FD2D}" type="pres">
      <dgm:prSet presAssocID="{00CFC8AB-611C-42AF-AF43-358786CFB333}" presName="space" presStyleCnt="0"/>
      <dgm:spPr/>
    </dgm:pt>
    <dgm:pt modelId="{2294AB2E-8805-473C-991C-4581BF192A60}" type="pres">
      <dgm:prSet presAssocID="{7867F90C-AA72-4D3D-9F27-3E9AEB6B3B05}" presName="compositeA" presStyleCnt="0"/>
      <dgm:spPr/>
    </dgm:pt>
    <dgm:pt modelId="{7CEDE42C-6F55-44AF-B0DB-9477051F4D5F}" type="pres">
      <dgm:prSet presAssocID="{7867F90C-AA72-4D3D-9F27-3E9AEB6B3B05}" presName="textA" presStyleLbl="revTx" presStyleIdx="6" presStyleCnt="8" custScaleX="279652">
        <dgm:presLayoutVars>
          <dgm:bulletEnabled val="1"/>
        </dgm:presLayoutVars>
      </dgm:prSet>
      <dgm:spPr/>
    </dgm:pt>
    <dgm:pt modelId="{D91DCB13-2E8A-4DDF-8356-18B8162FEB3B}" type="pres">
      <dgm:prSet presAssocID="{7867F90C-AA72-4D3D-9F27-3E9AEB6B3B05}" presName="circleA" presStyleLbl="node1" presStyleIdx="6" presStyleCnt="8"/>
      <dgm:spPr/>
    </dgm:pt>
    <dgm:pt modelId="{486E645B-080E-4C70-8115-841BE285A96D}" type="pres">
      <dgm:prSet presAssocID="{7867F90C-AA72-4D3D-9F27-3E9AEB6B3B05}" presName="spaceA" presStyleCnt="0"/>
      <dgm:spPr/>
    </dgm:pt>
    <dgm:pt modelId="{5D470FAF-6FA4-4A97-B896-82831BCF987F}" type="pres">
      <dgm:prSet presAssocID="{4AC71ECC-BA6B-4ED9-9FCC-9ADAB1FD013F}" presName="space" presStyleCnt="0"/>
      <dgm:spPr/>
    </dgm:pt>
    <dgm:pt modelId="{10D3F6BC-6A59-43B8-992D-B5AAC6FDCB25}" type="pres">
      <dgm:prSet presAssocID="{10BA8792-0123-4992-AF3E-D6AF41BC4FE3}" presName="compositeB" presStyleCnt="0"/>
      <dgm:spPr/>
    </dgm:pt>
    <dgm:pt modelId="{A4B6C515-BB12-4F64-95A6-59107C05D457}" type="pres">
      <dgm:prSet presAssocID="{10BA8792-0123-4992-AF3E-D6AF41BC4FE3}" presName="textB" presStyleLbl="revTx" presStyleIdx="7" presStyleCnt="8" custScaleX="220094">
        <dgm:presLayoutVars>
          <dgm:bulletEnabled val="1"/>
        </dgm:presLayoutVars>
      </dgm:prSet>
      <dgm:spPr/>
    </dgm:pt>
    <dgm:pt modelId="{C7B19D3D-7E03-45EC-8666-8EED2BAA40D2}" type="pres">
      <dgm:prSet presAssocID="{10BA8792-0123-4992-AF3E-D6AF41BC4FE3}" presName="circleB" presStyleLbl="node1" presStyleIdx="7" presStyleCnt="8"/>
      <dgm:spPr/>
    </dgm:pt>
    <dgm:pt modelId="{C638D937-4B58-4386-AA91-C8FD6967BBBE}" type="pres">
      <dgm:prSet presAssocID="{10BA8792-0123-4992-AF3E-D6AF41BC4FE3}" presName="spaceB" presStyleCnt="0"/>
      <dgm:spPr/>
    </dgm:pt>
  </dgm:ptLst>
  <dgm:cxnLst>
    <dgm:cxn modelId="{FD537415-F187-4ECA-8231-034A031E9CAD}" type="presOf" srcId="{10BA8792-0123-4992-AF3E-D6AF41BC4FE3}" destId="{A4B6C515-BB12-4F64-95A6-59107C05D457}" srcOrd="0" destOrd="0" presId="urn:microsoft.com/office/officeart/2005/8/layout/hProcess11"/>
    <dgm:cxn modelId="{B2B0271C-522D-4A43-A6F4-F9038BDF5804}" type="presOf" srcId="{95E3C930-AEAD-4503-B412-3FC5C1CA4F80}" destId="{7E24D958-33B5-4FEF-AFDD-62C6022D3044}" srcOrd="0" destOrd="0" presId="urn:microsoft.com/office/officeart/2005/8/layout/hProcess11"/>
    <dgm:cxn modelId="{033FC521-C866-49C8-89A6-0E1611DB38C7}" type="presOf" srcId="{E33126C9-D2AE-4828-A2CD-2746AF1021B5}" destId="{F740A099-8B28-49DB-B42F-6249C3FD1192}" srcOrd="0" destOrd="0" presId="urn:microsoft.com/office/officeart/2005/8/layout/hProcess11"/>
    <dgm:cxn modelId="{1B800723-B1AF-4D75-B514-7D2913AF2AA6}" type="presOf" srcId="{5C029B3F-5A4B-4245-8ADC-AF21B8BE26E7}" destId="{F0826156-9165-43B2-AFD5-A626E2F45A3C}" srcOrd="0" destOrd="0" presId="urn:microsoft.com/office/officeart/2005/8/layout/hProcess11"/>
    <dgm:cxn modelId="{F9CDDA26-B94F-43BD-89F2-658F99469999}" srcId="{AB131D63-84CA-4DD5-BC0B-B48E4BE89155}" destId="{7867F90C-AA72-4D3D-9F27-3E9AEB6B3B05}" srcOrd="6" destOrd="0" parTransId="{885A9754-ACCE-4BFB-A2A7-E86D0757EC59}" sibTransId="{4AC71ECC-BA6B-4ED9-9FCC-9ADAB1FD013F}"/>
    <dgm:cxn modelId="{DF5B572B-2EE2-413A-B6D0-3648DEF56160}" srcId="{AB131D63-84CA-4DD5-BC0B-B48E4BE89155}" destId="{5C029B3F-5A4B-4245-8ADC-AF21B8BE26E7}" srcOrd="2" destOrd="0" parTransId="{D38D2A85-C371-40E1-A18F-DB5ADB43D0AB}" sibTransId="{A2277CCF-2D16-442F-8A7D-24A395E66574}"/>
    <dgm:cxn modelId="{82DDC92F-9960-40E8-A199-2ACA20561296}" srcId="{AB131D63-84CA-4DD5-BC0B-B48E4BE89155}" destId="{11015F6D-85CA-4964-A726-8F6BA5381775}" srcOrd="4" destOrd="0" parTransId="{33F341FB-FB4B-4A84-87E8-EBD3035A626E}" sibTransId="{699D2194-B826-44F0-963D-91546E8306AD}"/>
    <dgm:cxn modelId="{57F75842-397A-4749-A3AB-0ADB2070C11A}" type="presOf" srcId="{AB131D63-84CA-4DD5-BC0B-B48E4BE89155}" destId="{68468122-197C-4997-A5C5-A8F20C11A244}" srcOrd="0" destOrd="0" presId="urn:microsoft.com/office/officeart/2005/8/layout/hProcess11"/>
    <dgm:cxn modelId="{583FC46B-928B-49BF-8E82-F04A4D31BE4F}" srcId="{AB131D63-84CA-4DD5-BC0B-B48E4BE89155}" destId="{E33126C9-D2AE-4828-A2CD-2746AF1021B5}" srcOrd="1" destOrd="0" parTransId="{1CAD286A-0EE9-4B16-B334-B792019B06EA}" sibTransId="{A41C4249-56AA-4A1C-8234-4AFE630327BA}"/>
    <dgm:cxn modelId="{34750355-BE39-4D6D-B8F9-730BF92E3B9A}" type="presOf" srcId="{11015F6D-85CA-4964-A726-8F6BA5381775}" destId="{B8576EBA-EE5A-4379-BC3A-40D5C35F0E3B}" srcOrd="0" destOrd="0" presId="urn:microsoft.com/office/officeart/2005/8/layout/hProcess11"/>
    <dgm:cxn modelId="{1C20B98F-62F5-472F-B140-B8F87EA33386}" srcId="{AB131D63-84CA-4DD5-BC0B-B48E4BE89155}" destId="{95E3C930-AEAD-4503-B412-3FC5C1CA4F80}" srcOrd="0" destOrd="0" parTransId="{2FFE4DD5-2054-40A7-AEAF-520C3DD33952}" sibTransId="{0A164B80-FA2A-43C8-9E22-2F62301689A0}"/>
    <dgm:cxn modelId="{BC042391-F824-4DB9-A505-E9063DA73E33}" type="presOf" srcId="{7867F90C-AA72-4D3D-9F27-3E9AEB6B3B05}" destId="{7CEDE42C-6F55-44AF-B0DB-9477051F4D5F}" srcOrd="0" destOrd="0" presId="urn:microsoft.com/office/officeart/2005/8/layout/hProcess11"/>
    <dgm:cxn modelId="{3D1CC1B1-53AF-4C84-8741-532C4454441E}" srcId="{AB131D63-84CA-4DD5-BC0B-B48E4BE89155}" destId="{35941A2F-04BD-452A-BB87-15C8B3B8FBF6}" srcOrd="3" destOrd="0" parTransId="{F49D1907-FCE7-4FF7-911F-5B4BC8DC30FC}" sibTransId="{881B7B37-DFF1-4818-96C4-E27D435FB5EF}"/>
    <dgm:cxn modelId="{8BB913C1-A18D-4D23-BE6C-CC2C642C3F71}" srcId="{AB131D63-84CA-4DD5-BC0B-B48E4BE89155}" destId="{2C1513C9-8925-4A96-82CA-A5545D23BA86}" srcOrd="5" destOrd="0" parTransId="{19812918-553B-4C3B-801A-86B4CC4C1E04}" sibTransId="{00CFC8AB-611C-42AF-AF43-358786CFB333}"/>
    <dgm:cxn modelId="{60F92DC2-86F1-4527-A5C0-7A962425E5E1}" type="presOf" srcId="{35941A2F-04BD-452A-BB87-15C8B3B8FBF6}" destId="{9CF19C43-82AF-4607-B4D6-2DFDDA42CEE4}" srcOrd="0" destOrd="0" presId="urn:microsoft.com/office/officeart/2005/8/layout/hProcess11"/>
    <dgm:cxn modelId="{BEB9E0D1-6466-4A96-9179-C74C333D34F3}" type="presOf" srcId="{2C1513C9-8925-4A96-82CA-A5545D23BA86}" destId="{C68120D7-3686-4AE8-87B9-DDD72CD4C47F}" srcOrd="0" destOrd="0" presId="urn:microsoft.com/office/officeart/2005/8/layout/hProcess11"/>
    <dgm:cxn modelId="{1AB230F5-941F-4362-BFA6-844A24E15B82}" srcId="{AB131D63-84CA-4DD5-BC0B-B48E4BE89155}" destId="{10BA8792-0123-4992-AF3E-D6AF41BC4FE3}" srcOrd="7" destOrd="0" parTransId="{FEA70829-5EB4-4326-81E9-CCC3F3F4F6F9}" sibTransId="{7D970DF3-6BAF-4A09-9FCE-62FEAC77D43C}"/>
    <dgm:cxn modelId="{BD3E81B6-C1AA-45A7-826B-564D159A6A37}" type="presParOf" srcId="{68468122-197C-4997-A5C5-A8F20C11A244}" destId="{9EA105A5-3D49-499E-8181-F095D19F3FEF}" srcOrd="0" destOrd="0" presId="urn:microsoft.com/office/officeart/2005/8/layout/hProcess11"/>
    <dgm:cxn modelId="{2595E502-635B-4518-9BB2-FA3B29D308F0}" type="presParOf" srcId="{68468122-197C-4997-A5C5-A8F20C11A244}" destId="{EB5A6261-0F73-4D4F-AA58-D6E49FB0C300}" srcOrd="1" destOrd="0" presId="urn:microsoft.com/office/officeart/2005/8/layout/hProcess11"/>
    <dgm:cxn modelId="{EB6ADE05-D35C-4241-9A82-C344B421540F}" type="presParOf" srcId="{EB5A6261-0F73-4D4F-AA58-D6E49FB0C300}" destId="{1D00A781-2713-4B3B-B158-BC1536ACF774}" srcOrd="0" destOrd="0" presId="urn:microsoft.com/office/officeart/2005/8/layout/hProcess11"/>
    <dgm:cxn modelId="{7BB37809-B90B-4C72-A669-92EDC377474A}" type="presParOf" srcId="{1D00A781-2713-4B3B-B158-BC1536ACF774}" destId="{7E24D958-33B5-4FEF-AFDD-62C6022D3044}" srcOrd="0" destOrd="0" presId="urn:microsoft.com/office/officeart/2005/8/layout/hProcess11"/>
    <dgm:cxn modelId="{4B3E06E6-5CA8-4F9C-BDFF-9786D0ADC7CE}" type="presParOf" srcId="{1D00A781-2713-4B3B-B158-BC1536ACF774}" destId="{F74ED01A-7227-4CC3-B984-B51A88E99B0D}" srcOrd="1" destOrd="0" presId="urn:microsoft.com/office/officeart/2005/8/layout/hProcess11"/>
    <dgm:cxn modelId="{F5E99F38-04C6-4396-B6B5-22D2FC27CE73}" type="presParOf" srcId="{1D00A781-2713-4B3B-B158-BC1536ACF774}" destId="{FE3A735F-5FF9-4B98-B0A3-45678E53B111}" srcOrd="2" destOrd="0" presId="urn:microsoft.com/office/officeart/2005/8/layout/hProcess11"/>
    <dgm:cxn modelId="{3BCEC11E-DA5D-4BB9-AD97-A696D9EE0BA4}" type="presParOf" srcId="{EB5A6261-0F73-4D4F-AA58-D6E49FB0C300}" destId="{9253FD50-5802-4C3C-8BF6-B28F338E3E6B}" srcOrd="1" destOrd="0" presId="urn:microsoft.com/office/officeart/2005/8/layout/hProcess11"/>
    <dgm:cxn modelId="{E40E5DA0-6566-40F7-BD3F-9B608FAB6C24}" type="presParOf" srcId="{EB5A6261-0F73-4D4F-AA58-D6E49FB0C300}" destId="{AF51CAF4-05DA-4AFF-87EE-9E21B1FA686D}" srcOrd="2" destOrd="0" presId="urn:microsoft.com/office/officeart/2005/8/layout/hProcess11"/>
    <dgm:cxn modelId="{54ECA6BC-220E-46F1-99EC-25ADDE6337AD}" type="presParOf" srcId="{AF51CAF4-05DA-4AFF-87EE-9E21B1FA686D}" destId="{F740A099-8B28-49DB-B42F-6249C3FD1192}" srcOrd="0" destOrd="0" presId="urn:microsoft.com/office/officeart/2005/8/layout/hProcess11"/>
    <dgm:cxn modelId="{DECBE32C-039C-4824-8A30-76B1BDC6452C}" type="presParOf" srcId="{AF51CAF4-05DA-4AFF-87EE-9E21B1FA686D}" destId="{5EFAC77E-0DCE-4429-88FF-479CF249942D}" srcOrd="1" destOrd="0" presId="urn:microsoft.com/office/officeart/2005/8/layout/hProcess11"/>
    <dgm:cxn modelId="{21B8F870-83A1-487F-833F-312A003216D6}" type="presParOf" srcId="{AF51CAF4-05DA-4AFF-87EE-9E21B1FA686D}" destId="{3AA924A2-2A1F-4B34-98D4-C53E66821EBD}" srcOrd="2" destOrd="0" presId="urn:microsoft.com/office/officeart/2005/8/layout/hProcess11"/>
    <dgm:cxn modelId="{1C076056-9BDF-44EC-BB74-191FB6DDED01}" type="presParOf" srcId="{EB5A6261-0F73-4D4F-AA58-D6E49FB0C300}" destId="{FE711A5A-547B-44C9-9CB4-FCF84E42129A}" srcOrd="3" destOrd="0" presId="urn:microsoft.com/office/officeart/2005/8/layout/hProcess11"/>
    <dgm:cxn modelId="{4478534C-9795-4102-B207-FAD2EC1534AA}" type="presParOf" srcId="{EB5A6261-0F73-4D4F-AA58-D6E49FB0C300}" destId="{A5846309-16EC-4497-86E0-4F881A7C33C0}" srcOrd="4" destOrd="0" presId="urn:microsoft.com/office/officeart/2005/8/layout/hProcess11"/>
    <dgm:cxn modelId="{4DFDA96E-66E6-45EA-8349-8C4CF7A38C87}" type="presParOf" srcId="{A5846309-16EC-4497-86E0-4F881A7C33C0}" destId="{F0826156-9165-43B2-AFD5-A626E2F45A3C}" srcOrd="0" destOrd="0" presId="urn:microsoft.com/office/officeart/2005/8/layout/hProcess11"/>
    <dgm:cxn modelId="{D136001F-00AD-4559-BA56-BE2002861EEC}" type="presParOf" srcId="{A5846309-16EC-4497-86E0-4F881A7C33C0}" destId="{EB35A691-46E1-4A30-B549-3194F1960105}" srcOrd="1" destOrd="0" presId="urn:microsoft.com/office/officeart/2005/8/layout/hProcess11"/>
    <dgm:cxn modelId="{07B10537-5E9B-4A86-B94F-5245DF2FBC1A}" type="presParOf" srcId="{A5846309-16EC-4497-86E0-4F881A7C33C0}" destId="{547F2AD6-4A50-4435-A4B0-600FBAD978A8}" srcOrd="2" destOrd="0" presId="urn:microsoft.com/office/officeart/2005/8/layout/hProcess11"/>
    <dgm:cxn modelId="{B6FBB6A0-5831-46F1-9F6C-A1570E34E0E2}" type="presParOf" srcId="{EB5A6261-0F73-4D4F-AA58-D6E49FB0C300}" destId="{BA573D1C-2874-4684-A27C-A73E0C6223B9}" srcOrd="5" destOrd="0" presId="urn:microsoft.com/office/officeart/2005/8/layout/hProcess11"/>
    <dgm:cxn modelId="{E4F243DD-8A25-41C7-B566-9C86FBF745DF}" type="presParOf" srcId="{EB5A6261-0F73-4D4F-AA58-D6E49FB0C300}" destId="{1C2C5F21-A19D-4A1C-B6BC-EC491F5EE65B}" srcOrd="6" destOrd="0" presId="urn:microsoft.com/office/officeart/2005/8/layout/hProcess11"/>
    <dgm:cxn modelId="{2C9595EE-19B4-4016-856C-63C481521F40}" type="presParOf" srcId="{1C2C5F21-A19D-4A1C-B6BC-EC491F5EE65B}" destId="{9CF19C43-82AF-4607-B4D6-2DFDDA42CEE4}" srcOrd="0" destOrd="0" presId="urn:microsoft.com/office/officeart/2005/8/layout/hProcess11"/>
    <dgm:cxn modelId="{CEC226DA-1988-4668-83CF-BBF2E3A6F090}" type="presParOf" srcId="{1C2C5F21-A19D-4A1C-B6BC-EC491F5EE65B}" destId="{DDCDFBB2-A4B1-40B4-BE73-E325D752817E}" srcOrd="1" destOrd="0" presId="urn:microsoft.com/office/officeart/2005/8/layout/hProcess11"/>
    <dgm:cxn modelId="{BE02FDDD-E85A-4786-8577-C0C1153608EE}" type="presParOf" srcId="{1C2C5F21-A19D-4A1C-B6BC-EC491F5EE65B}" destId="{1E6EF9D9-1A2B-445C-8CD7-259B8E5D251C}" srcOrd="2" destOrd="0" presId="urn:microsoft.com/office/officeart/2005/8/layout/hProcess11"/>
    <dgm:cxn modelId="{12044814-5B48-4E5E-AA05-34A34E495CCD}" type="presParOf" srcId="{EB5A6261-0F73-4D4F-AA58-D6E49FB0C300}" destId="{0FA55054-F777-4DB9-A510-D52CF46A8DB3}" srcOrd="7" destOrd="0" presId="urn:microsoft.com/office/officeart/2005/8/layout/hProcess11"/>
    <dgm:cxn modelId="{0859AC89-9D35-4306-BFFE-848624A246A1}" type="presParOf" srcId="{EB5A6261-0F73-4D4F-AA58-D6E49FB0C300}" destId="{08CCB00D-A55C-41D7-BB13-592FFB728CE1}" srcOrd="8" destOrd="0" presId="urn:microsoft.com/office/officeart/2005/8/layout/hProcess11"/>
    <dgm:cxn modelId="{C0F9BBFB-09A7-47AB-ABCD-4F08B1892BBF}" type="presParOf" srcId="{08CCB00D-A55C-41D7-BB13-592FFB728CE1}" destId="{B8576EBA-EE5A-4379-BC3A-40D5C35F0E3B}" srcOrd="0" destOrd="0" presId="urn:microsoft.com/office/officeart/2005/8/layout/hProcess11"/>
    <dgm:cxn modelId="{DC3876E3-53DA-4B06-8E19-E3A6FD2A2AA8}" type="presParOf" srcId="{08CCB00D-A55C-41D7-BB13-592FFB728CE1}" destId="{CD665EA3-807E-4680-B9B8-55B19593FC93}" srcOrd="1" destOrd="0" presId="urn:microsoft.com/office/officeart/2005/8/layout/hProcess11"/>
    <dgm:cxn modelId="{8A02E21E-F2C6-4D5A-BD18-0E8737233B58}" type="presParOf" srcId="{08CCB00D-A55C-41D7-BB13-592FFB728CE1}" destId="{BC22FEEF-93A5-4495-89DD-D4BD74C6D177}" srcOrd="2" destOrd="0" presId="urn:microsoft.com/office/officeart/2005/8/layout/hProcess11"/>
    <dgm:cxn modelId="{C43CE655-9363-4470-904D-99D43A4502B1}" type="presParOf" srcId="{EB5A6261-0F73-4D4F-AA58-D6E49FB0C300}" destId="{3A0C26B7-339D-42D4-B9A2-92AA57EA02FC}" srcOrd="9" destOrd="0" presId="urn:microsoft.com/office/officeart/2005/8/layout/hProcess11"/>
    <dgm:cxn modelId="{1D4AEDBD-5E0E-4238-A95C-63E82ADF38DE}" type="presParOf" srcId="{EB5A6261-0F73-4D4F-AA58-D6E49FB0C300}" destId="{D2BC0A84-4CB3-4F0D-9D27-AC6C7D615920}" srcOrd="10" destOrd="0" presId="urn:microsoft.com/office/officeart/2005/8/layout/hProcess11"/>
    <dgm:cxn modelId="{90153497-09FE-4DC7-BBD4-C66A20B60024}" type="presParOf" srcId="{D2BC0A84-4CB3-4F0D-9D27-AC6C7D615920}" destId="{C68120D7-3686-4AE8-87B9-DDD72CD4C47F}" srcOrd="0" destOrd="0" presId="urn:microsoft.com/office/officeart/2005/8/layout/hProcess11"/>
    <dgm:cxn modelId="{45186C5F-59D2-44C2-ACE4-F54636B0F300}" type="presParOf" srcId="{D2BC0A84-4CB3-4F0D-9D27-AC6C7D615920}" destId="{29719D7E-6D2F-4291-BFC0-520B35F63F09}" srcOrd="1" destOrd="0" presId="urn:microsoft.com/office/officeart/2005/8/layout/hProcess11"/>
    <dgm:cxn modelId="{D956EDDC-EEFD-4516-812C-1D90BC2A145E}" type="presParOf" srcId="{D2BC0A84-4CB3-4F0D-9D27-AC6C7D615920}" destId="{D56A57BB-D530-4723-BEFE-60215ED914D3}" srcOrd="2" destOrd="0" presId="urn:microsoft.com/office/officeart/2005/8/layout/hProcess11"/>
    <dgm:cxn modelId="{D1E85C95-63ED-4965-858E-D8343EA4167F}" type="presParOf" srcId="{EB5A6261-0F73-4D4F-AA58-D6E49FB0C300}" destId="{36260BF6-047B-4EF8-9E9B-7C9BFA30FD2D}" srcOrd="11" destOrd="0" presId="urn:microsoft.com/office/officeart/2005/8/layout/hProcess11"/>
    <dgm:cxn modelId="{5F8C04EC-A376-4CBF-BCCC-5C7676333821}" type="presParOf" srcId="{EB5A6261-0F73-4D4F-AA58-D6E49FB0C300}" destId="{2294AB2E-8805-473C-991C-4581BF192A60}" srcOrd="12" destOrd="0" presId="urn:microsoft.com/office/officeart/2005/8/layout/hProcess11"/>
    <dgm:cxn modelId="{CCE2E446-9480-498A-96FA-9A35566DD2F6}" type="presParOf" srcId="{2294AB2E-8805-473C-991C-4581BF192A60}" destId="{7CEDE42C-6F55-44AF-B0DB-9477051F4D5F}" srcOrd="0" destOrd="0" presId="urn:microsoft.com/office/officeart/2005/8/layout/hProcess11"/>
    <dgm:cxn modelId="{3B109996-73BF-4BDF-8C74-520BCB58BC7C}" type="presParOf" srcId="{2294AB2E-8805-473C-991C-4581BF192A60}" destId="{D91DCB13-2E8A-4DDF-8356-18B8162FEB3B}" srcOrd="1" destOrd="0" presId="urn:microsoft.com/office/officeart/2005/8/layout/hProcess11"/>
    <dgm:cxn modelId="{A9B7942C-7352-40D0-AC8E-1F1839C58833}" type="presParOf" srcId="{2294AB2E-8805-473C-991C-4581BF192A60}" destId="{486E645B-080E-4C70-8115-841BE285A96D}" srcOrd="2" destOrd="0" presId="urn:microsoft.com/office/officeart/2005/8/layout/hProcess11"/>
    <dgm:cxn modelId="{72C9C7F3-8F78-403B-A64E-CD33A8184553}" type="presParOf" srcId="{EB5A6261-0F73-4D4F-AA58-D6E49FB0C300}" destId="{5D470FAF-6FA4-4A97-B896-82831BCF987F}" srcOrd="13" destOrd="0" presId="urn:microsoft.com/office/officeart/2005/8/layout/hProcess11"/>
    <dgm:cxn modelId="{A3234257-1797-4EC7-AEBF-2C9AFCF79964}" type="presParOf" srcId="{EB5A6261-0F73-4D4F-AA58-D6E49FB0C300}" destId="{10D3F6BC-6A59-43B8-992D-B5AAC6FDCB25}" srcOrd="14" destOrd="0" presId="urn:microsoft.com/office/officeart/2005/8/layout/hProcess11"/>
    <dgm:cxn modelId="{5290AA4E-CF0C-4634-8A06-9CCC2EBB46AF}" type="presParOf" srcId="{10D3F6BC-6A59-43B8-992D-B5AAC6FDCB25}" destId="{A4B6C515-BB12-4F64-95A6-59107C05D457}" srcOrd="0" destOrd="0" presId="urn:microsoft.com/office/officeart/2005/8/layout/hProcess11"/>
    <dgm:cxn modelId="{5E13FC8C-534C-4DE9-8770-4058E2AFD9DC}" type="presParOf" srcId="{10D3F6BC-6A59-43B8-992D-B5AAC6FDCB25}" destId="{C7B19D3D-7E03-45EC-8666-8EED2BAA40D2}" srcOrd="1" destOrd="0" presId="urn:microsoft.com/office/officeart/2005/8/layout/hProcess11"/>
    <dgm:cxn modelId="{BF14BAA8-62BB-4B95-804B-255D0FD167B7}" type="presParOf" srcId="{10D3F6BC-6A59-43B8-992D-B5AAC6FDCB25}" destId="{C638D937-4B58-4386-AA91-C8FD6967BBBE}"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288F51A-67B9-44B4-B57B-E8EAF71D26D7}"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fr-FR"/>
        </a:p>
      </dgm:t>
    </dgm:pt>
    <dgm:pt modelId="{633F15A2-A61B-4A84-AE15-FB2FCBD825DB}">
      <dgm:prSet phldrT="[Texte]"/>
      <dgm:spPr/>
      <dgm:t>
        <a:bodyPr/>
        <a:lstStyle/>
        <a:p>
          <a:r>
            <a:rPr lang="fr-FR" dirty="0"/>
            <a:t>Interrogation avant le démarrage </a:t>
          </a:r>
        </a:p>
      </dgm:t>
    </dgm:pt>
    <dgm:pt modelId="{2A6A2C5E-510A-4F1A-91B7-51F5D30C697F}" type="parTrans" cxnId="{D8BBCC66-74DF-4EC1-86FC-37B322DA065E}">
      <dgm:prSet/>
      <dgm:spPr/>
      <dgm:t>
        <a:bodyPr/>
        <a:lstStyle/>
        <a:p>
          <a:endParaRPr lang="fr-FR"/>
        </a:p>
      </dgm:t>
    </dgm:pt>
    <dgm:pt modelId="{9AD551FD-576F-4399-9215-1C3F74AC694C}" type="sibTrans" cxnId="{D8BBCC66-74DF-4EC1-86FC-37B322DA065E}">
      <dgm:prSet/>
      <dgm:spPr/>
      <dgm:t>
        <a:bodyPr/>
        <a:lstStyle/>
        <a:p>
          <a:endParaRPr lang="fr-FR"/>
        </a:p>
      </dgm:t>
    </dgm:pt>
    <dgm:pt modelId="{38267906-951E-4260-80BA-DD299F691643}">
      <dgm:prSet phldrT="[Texte]"/>
      <dgm:spPr/>
      <dgm:t>
        <a:bodyPr/>
        <a:lstStyle/>
        <a:p>
          <a:r>
            <a:rPr lang="fr-FR" dirty="0"/>
            <a:t>Dossier stratégique </a:t>
          </a:r>
        </a:p>
      </dgm:t>
    </dgm:pt>
    <dgm:pt modelId="{4D5D31C8-EE25-4ECF-AFCF-E4375AC0D955}" type="parTrans" cxnId="{AB096CA1-CB9E-4B13-8EC8-6A37169770ED}">
      <dgm:prSet/>
      <dgm:spPr/>
      <dgm:t>
        <a:bodyPr/>
        <a:lstStyle/>
        <a:p>
          <a:endParaRPr lang="fr-FR"/>
        </a:p>
      </dgm:t>
    </dgm:pt>
    <dgm:pt modelId="{C9BD2B54-B3DA-4A91-B5E2-BF0477C54E92}" type="sibTrans" cxnId="{AB096CA1-CB9E-4B13-8EC8-6A37169770ED}">
      <dgm:prSet/>
      <dgm:spPr/>
      <dgm:t>
        <a:bodyPr/>
        <a:lstStyle/>
        <a:p>
          <a:endParaRPr lang="fr-FR"/>
        </a:p>
      </dgm:t>
    </dgm:pt>
    <dgm:pt modelId="{D35A9276-C587-444F-9BD9-5529EC14634E}">
      <dgm:prSet phldrT="[Texte]"/>
      <dgm:spPr/>
      <dgm:t>
        <a:bodyPr/>
        <a:lstStyle/>
        <a:p>
          <a:r>
            <a:rPr lang="fr-FR" dirty="0"/>
            <a:t>Formaliser des notions par rapport aux motivations</a:t>
          </a:r>
        </a:p>
      </dgm:t>
    </dgm:pt>
    <dgm:pt modelId="{65FD351C-2068-4206-AD86-692FA1FCE9AD}" type="parTrans" cxnId="{89832264-4B29-486F-A0E7-6DD68451402D}">
      <dgm:prSet/>
      <dgm:spPr/>
      <dgm:t>
        <a:bodyPr/>
        <a:lstStyle/>
        <a:p>
          <a:endParaRPr lang="fr-FR"/>
        </a:p>
      </dgm:t>
    </dgm:pt>
    <dgm:pt modelId="{F2AB9D24-4B01-4B6A-B0F1-6DFD34B103F1}" type="sibTrans" cxnId="{89832264-4B29-486F-A0E7-6DD68451402D}">
      <dgm:prSet/>
      <dgm:spPr/>
      <dgm:t>
        <a:bodyPr/>
        <a:lstStyle/>
        <a:p>
          <a:endParaRPr lang="fr-FR"/>
        </a:p>
      </dgm:t>
    </dgm:pt>
    <dgm:pt modelId="{3C3D85C8-DD6E-4ADD-AC72-68FE170C9446}">
      <dgm:prSet phldrT="[Texte]"/>
      <dgm:spPr/>
      <dgm:t>
        <a:bodyPr/>
        <a:lstStyle/>
        <a:p>
          <a:r>
            <a:rPr lang="fr-FR" dirty="0"/>
            <a:t>Formaliser des notions par rapport à la concurrence </a:t>
          </a:r>
        </a:p>
      </dgm:t>
    </dgm:pt>
    <dgm:pt modelId="{5A731AE8-A98F-4E2E-884C-A2D853384155}" type="parTrans" cxnId="{8B1F549C-902D-4908-9B6A-96E50BCF5E26}">
      <dgm:prSet/>
      <dgm:spPr/>
      <dgm:t>
        <a:bodyPr/>
        <a:lstStyle/>
        <a:p>
          <a:endParaRPr lang="fr-FR"/>
        </a:p>
      </dgm:t>
    </dgm:pt>
    <dgm:pt modelId="{F1C0AD4A-B575-47BB-B00A-B4B4D9FDE74B}" type="sibTrans" cxnId="{8B1F549C-902D-4908-9B6A-96E50BCF5E26}">
      <dgm:prSet/>
      <dgm:spPr/>
      <dgm:t>
        <a:bodyPr/>
        <a:lstStyle/>
        <a:p>
          <a:endParaRPr lang="fr-FR"/>
        </a:p>
      </dgm:t>
    </dgm:pt>
    <dgm:pt modelId="{26987A7B-0596-4242-A283-A455ABB2F160}" type="pres">
      <dgm:prSet presAssocID="{8288F51A-67B9-44B4-B57B-E8EAF71D26D7}" presName="linear" presStyleCnt="0">
        <dgm:presLayoutVars>
          <dgm:dir/>
          <dgm:animLvl val="lvl"/>
          <dgm:resizeHandles val="exact"/>
        </dgm:presLayoutVars>
      </dgm:prSet>
      <dgm:spPr/>
    </dgm:pt>
    <dgm:pt modelId="{3CF1FAA2-E24D-4157-A89B-C5D44A5563B3}" type="pres">
      <dgm:prSet presAssocID="{633F15A2-A61B-4A84-AE15-FB2FCBD825DB}" presName="parentLin" presStyleCnt="0"/>
      <dgm:spPr/>
    </dgm:pt>
    <dgm:pt modelId="{B4BABB86-D680-441A-A3CE-B7B62F6F4778}" type="pres">
      <dgm:prSet presAssocID="{633F15A2-A61B-4A84-AE15-FB2FCBD825DB}" presName="parentLeftMargin" presStyleLbl="node1" presStyleIdx="0" presStyleCnt="4"/>
      <dgm:spPr/>
    </dgm:pt>
    <dgm:pt modelId="{98E6AD62-E794-4C9D-904B-D6E079F51330}" type="pres">
      <dgm:prSet presAssocID="{633F15A2-A61B-4A84-AE15-FB2FCBD825DB}" presName="parentText" presStyleLbl="node1" presStyleIdx="0" presStyleCnt="4">
        <dgm:presLayoutVars>
          <dgm:chMax val="0"/>
          <dgm:bulletEnabled val="1"/>
        </dgm:presLayoutVars>
      </dgm:prSet>
      <dgm:spPr/>
    </dgm:pt>
    <dgm:pt modelId="{E7651D90-A7A1-4EE9-B0B0-9491D1C378CE}" type="pres">
      <dgm:prSet presAssocID="{633F15A2-A61B-4A84-AE15-FB2FCBD825DB}" presName="negativeSpace" presStyleCnt="0"/>
      <dgm:spPr/>
    </dgm:pt>
    <dgm:pt modelId="{F57A13A1-1E85-4E76-8C58-7BB65DD8F8CF}" type="pres">
      <dgm:prSet presAssocID="{633F15A2-A61B-4A84-AE15-FB2FCBD825DB}" presName="childText" presStyleLbl="conFgAcc1" presStyleIdx="0" presStyleCnt="4">
        <dgm:presLayoutVars>
          <dgm:bulletEnabled val="1"/>
        </dgm:presLayoutVars>
      </dgm:prSet>
      <dgm:spPr/>
    </dgm:pt>
    <dgm:pt modelId="{29C6E7A2-1DD6-4D0E-AF96-A5FA1652AD0A}" type="pres">
      <dgm:prSet presAssocID="{9AD551FD-576F-4399-9215-1C3F74AC694C}" presName="spaceBetweenRectangles" presStyleCnt="0"/>
      <dgm:spPr/>
    </dgm:pt>
    <dgm:pt modelId="{ED2E3773-ECF3-4981-977D-C0983502033B}" type="pres">
      <dgm:prSet presAssocID="{38267906-951E-4260-80BA-DD299F691643}" presName="parentLin" presStyleCnt="0"/>
      <dgm:spPr/>
    </dgm:pt>
    <dgm:pt modelId="{C055981F-13CA-4F55-B467-08324722CF30}" type="pres">
      <dgm:prSet presAssocID="{38267906-951E-4260-80BA-DD299F691643}" presName="parentLeftMargin" presStyleLbl="node1" presStyleIdx="0" presStyleCnt="4"/>
      <dgm:spPr/>
    </dgm:pt>
    <dgm:pt modelId="{BDDAE7D2-7870-46EA-B2B6-B93E89925DF3}" type="pres">
      <dgm:prSet presAssocID="{38267906-951E-4260-80BA-DD299F691643}" presName="parentText" presStyleLbl="node1" presStyleIdx="1" presStyleCnt="4">
        <dgm:presLayoutVars>
          <dgm:chMax val="0"/>
          <dgm:bulletEnabled val="1"/>
        </dgm:presLayoutVars>
      </dgm:prSet>
      <dgm:spPr/>
    </dgm:pt>
    <dgm:pt modelId="{650263C6-4020-400D-97B5-724C1E3E67DC}" type="pres">
      <dgm:prSet presAssocID="{38267906-951E-4260-80BA-DD299F691643}" presName="negativeSpace" presStyleCnt="0"/>
      <dgm:spPr/>
    </dgm:pt>
    <dgm:pt modelId="{8DBD8163-20C9-49D3-85A0-77596F7D88E7}" type="pres">
      <dgm:prSet presAssocID="{38267906-951E-4260-80BA-DD299F691643}" presName="childText" presStyleLbl="conFgAcc1" presStyleIdx="1" presStyleCnt="4">
        <dgm:presLayoutVars>
          <dgm:bulletEnabled val="1"/>
        </dgm:presLayoutVars>
      </dgm:prSet>
      <dgm:spPr/>
    </dgm:pt>
    <dgm:pt modelId="{86B4C36A-4C51-40A9-A89A-C358EE76281D}" type="pres">
      <dgm:prSet presAssocID="{C9BD2B54-B3DA-4A91-B5E2-BF0477C54E92}" presName="spaceBetweenRectangles" presStyleCnt="0"/>
      <dgm:spPr/>
    </dgm:pt>
    <dgm:pt modelId="{E4F7C362-1894-4897-8E7C-4E72CEB795C9}" type="pres">
      <dgm:prSet presAssocID="{D35A9276-C587-444F-9BD9-5529EC14634E}" presName="parentLin" presStyleCnt="0"/>
      <dgm:spPr/>
    </dgm:pt>
    <dgm:pt modelId="{A27250D7-545E-4263-8013-4CB8085E99C2}" type="pres">
      <dgm:prSet presAssocID="{D35A9276-C587-444F-9BD9-5529EC14634E}" presName="parentLeftMargin" presStyleLbl="node1" presStyleIdx="1" presStyleCnt="4"/>
      <dgm:spPr/>
    </dgm:pt>
    <dgm:pt modelId="{B5E5FF60-8042-4071-BF1A-8CDD3DA4ACE7}" type="pres">
      <dgm:prSet presAssocID="{D35A9276-C587-444F-9BD9-5529EC14634E}" presName="parentText" presStyleLbl="node1" presStyleIdx="2" presStyleCnt="4">
        <dgm:presLayoutVars>
          <dgm:chMax val="0"/>
          <dgm:bulletEnabled val="1"/>
        </dgm:presLayoutVars>
      </dgm:prSet>
      <dgm:spPr/>
    </dgm:pt>
    <dgm:pt modelId="{284328BD-4917-492A-A7DA-9C4B44152576}" type="pres">
      <dgm:prSet presAssocID="{D35A9276-C587-444F-9BD9-5529EC14634E}" presName="negativeSpace" presStyleCnt="0"/>
      <dgm:spPr/>
    </dgm:pt>
    <dgm:pt modelId="{7C45452F-D6A6-4758-BD1C-DF6A3B379AE3}" type="pres">
      <dgm:prSet presAssocID="{D35A9276-C587-444F-9BD9-5529EC14634E}" presName="childText" presStyleLbl="conFgAcc1" presStyleIdx="2" presStyleCnt="4">
        <dgm:presLayoutVars>
          <dgm:bulletEnabled val="1"/>
        </dgm:presLayoutVars>
      </dgm:prSet>
      <dgm:spPr/>
    </dgm:pt>
    <dgm:pt modelId="{05BCB1BD-33D7-4426-8AE4-69369A345F9D}" type="pres">
      <dgm:prSet presAssocID="{F2AB9D24-4B01-4B6A-B0F1-6DFD34B103F1}" presName="spaceBetweenRectangles" presStyleCnt="0"/>
      <dgm:spPr/>
    </dgm:pt>
    <dgm:pt modelId="{56D7EE9A-42C6-43F4-BE31-EF0683ED7EF1}" type="pres">
      <dgm:prSet presAssocID="{3C3D85C8-DD6E-4ADD-AC72-68FE170C9446}" presName="parentLin" presStyleCnt="0"/>
      <dgm:spPr/>
    </dgm:pt>
    <dgm:pt modelId="{95A7652C-B53E-4476-884F-8CEDE7FBC754}" type="pres">
      <dgm:prSet presAssocID="{3C3D85C8-DD6E-4ADD-AC72-68FE170C9446}" presName="parentLeftMargin" presStyleLbl="node1" presStyleIdx="2" presStyleCnt="4"/>
      <dgm:spPr/>
    </dgm:pt>
    <dgm:pt modelId="{9B0BE6AC-6905-447F-BD2A-26EA33B74659}" type="pres">
      <dgm:prSet presAssocID="{3C3D85C8-DD6E-4ADD-AC72-68FE170C9446}" presName="parentText" presStyleLbl="node1" presStyleIdx="3" presStyleCnt="4">
        <dgm:presLayoutVars>
          <dgm:chMax val="0"/>
          <dgm:bulletEnabled val="1"/>
        </dgm:presLayoutVars>
      </dgm:prSet>
      <dgm:spPr/>
    </dgm:pt>
    <dgm:pt modelId="{B4CFEB2D-742E-422D-8D8D-DEB0DF34CFF0}" type="pres">
      <dgm:prSet presAssocID="{3C3D85C8-DD6E-4ADD-AC72-68FE170C9446}" presName="negativeSpace" presStyleCnt="0"/>
      <dgm:spPr/>
    </dgm:pt>
    <dgm:pt modelId="{514236D5-04C4-4853-8114-D8026F46E2FA}" type="pres">
      <dgm:prSet presAssocID="{3C3D85C8-DD6E-4ADD-AC72-68FE170C9446}" presName="childText" presStyleLbl="conFgAcc1" presStyleIdx="3" presStyleCnt="4">
        <dgm:presLayoutVars>
          <dgm:bulletEnabled val="1"/>
        </dgm:presLayoutVars>
      </dgm:prSet>
      <dgm:spPr/>
    </dgm:pt>
  </dgm:ptLst>
  <dgm:cxnLst>
    <dgm:cxn modelId="{D558E821-6FE8-40F8-AE6B-AF00B4ED6898}" type="presOf" srcId="{8288F51A-67B9-44B4-B57B-E8EAF71D26D7}" destId="{26987A7B-0596-4242-A283-A455ABB2F160}" srcOrd="0" destOrd="0" presId="urn:microsoft.com/office/officeart/2005/8/layout/list1"/>
    <dgm:cxn modelId="{78394043-32E4-4FE4-8F8D-063A73EECB0E}" type="presOf" srcId="{38267906-951E-4260-80BA-DD299F691643}" destId="{BDDAE7D2-7870-46EA-B2B6-B93E89925DF3}" srcOrd="1" destOrd="0" presId="urn:microsoft.com/office/officeart/2005/8/layout/list1"/>
    <dgm:cxn modelId="{89832264-4B29-486F-A0E7-6DD68451402D}" srcId="{8288F51A-67B9-44B4-B57B-E8EAF71D26D7}" destId="{D35A9276-C587-444F-9BD9-5529EC14634E}" srcOrd="2" destOrd="0" parTransId="{65FD351C-2068-4206-AD86-692FA1FCE9AD}" sibTransId="{F2AB9D24-4B01-4B6A-B0F1-6DFD34B103F1}"/>
    <dgm:cxn modelId="{D8BBCC66-74DF-4EC1-86FC-37B322DA065E}" srcId="{8288F51A-67B9-44B4-B57B-E8EAF71D26D7}" destId="{633F15A2-A61B-4A84-AE15-FB2FCBD825DB}" srcOrd="0" destOrd="0" parTransId="{2A6A2C5E-510A-4F1A-91B7-51F5D30C697F}" sibTransId="{9AD551FD-576F-4399-9215-1C3F74AC694C}"/>
    <dgm:cxn modelId="{965CDF7E-BE40-4385-A5BD-2BBB0817324B}" type="presOf" srcId="{3C3D85C8-DD6E-4ADD-AC72-68FE170C9446}" destId="{95A7652C-B53E-4476-884F-8CEDE7FBC754}" srcOrd="0" destOrd="0" presId="urn:microsoft.com/office/officeart/2005/8/layout/list1"/>
    <dgm:cxn modelId="{2F4A8A95-C267-426B-A70E-A0EEF2A97ED8}" type="presOf" srcId="{D35A9276-C587-444F-9BD9-5529EC14634E}" destId="{A27250D7-545E-4263-8013-4CB8085E99C2}" srcOrd="0" destOrd="0" presId="urn:microsoft.com/office/officeart/2005/8/layout/list1"/>
    <dgm:cxn modelId="{8B1F549C-902D-4908-9B6A-96E50BCF5E26}" srcId="{8288F51A-67B9-44B4-B57B-E8EAF71D26D7}" destId="{3C3D85C8-DD6E-4ADD-AC72-68FE170C9446}" srcOrd="3" destOrd="0" parTransId="{5A731AE8-A98F-4E2E-884C-A2D853384155}" sibTransId="{F1C0AD4A-B575-47BB-B00A-B4B4D9FDE74B}"/>
    <dgm:cxn modelId="{AB096CA1-CB9E-4B13-8EC8-6A37169770ED}" srcId="{8288F51A-67B9-44B4-B57B-E8EAF71D26D7}" destId="{38267906-951E-4260-80BA-DD299F691643}" srcOrd="1" destOrd="0" parTransId="{4D5D31C8-EE25-4ECF-AFCF-E4375AC0D955}" sibTransId="{C9BD2B54-B3DA-4A91-B5E2-BF0477C54E92}"/>
    <dgm:cxn modelId="{AA1C4DA4-2442-4FC7-9233-4DEB2C0EAFFB}" type="presOf" srcId="{633F15A2-A61B-4A84-AE15-FB2FCBD825DB}" destId="{B4BABB86-D680-441A-A3CE-B7B62F6F4778}" srcOrd="0" destOrd="0" presId="urn:microsoft.com/office/officeart/2005/8/layout/list1"/>
    <dgm:cxn modelId="{1462D5B0-A185-4603-BA9F-A11B0C50AFFB}" type="presOf" srcId="{3C3D85C8-DD6E-4ADD-AC72-68FE170C9446}" destId="{9B0BE6AC-6905-447F-BD2A-26EA33B74659}" srcOrd="1" destOrd="0" presId="urn:microsoft.com/office/officeart/2005/8/layout/list1"/>
    <dgm:cxn modelId="{25074FBF-143F-4BBD-9DB5-1029072A9C00}" type="presOf" srcId="{D35A9276-C587-444F-9BD9-5529EC14634E}" destId="{B5E5FF60-8042-4071-BF1A-8CDD3DA4ACE7}" srcOrd="1" destOrd="0" presId="urn:microsoft.com/office/officeart/2005/8/layout/list1"/>
    <dgm:cxn modelId="{003561E0-E6B0-4DCB-B4E0-3549B46F501B}" type="presOf" srcId="{633F15A2-A61B-4A84-AE15-FB2FCBD825DB}" destId="{98E6AD62-E794-4C9D-904B-D6E079F51330}" srcOrd="1" destOrd="0" presId="urn:microsoft.com/office/officeart/2005/8/layout/list1"/>
    <dgm:cxn modelId="{06CBF8F7-855D-4F77-8F1A-073D60C17B3D}" type="presOf" srcId="{38267906-951E-4260-80BA-DD299F691643}" destId="{C055981F-13CA-4F55-B467-08324722CF30}" srcOrd="0" destOrd="0" presId="urn:microsoft.com/office/officeart/2005/8/layout/list1"/>
    <dgm:cxn modelId="{9F385383-2F33-455C-A007-EE3A29F79FA3}" type="presParOf" srcId="{26987A7B-0596-4242-A283-A455ABB2F160}" destId="{3CF1FAA2-E24D-4157-A89B-C5D44A5563B3}" srcOrd="0" destOrd="0" presId="urn:microsoft.com/office/officeart/2005/8/layout/list1"/>
    <dgm:cxn modelId="{BD23ADAE-696F-4F2A-8E66-7B33498E455E}" type="presParOf" srcId="{3CF1FAA2-E24D-4157-A89B-C5D44A5563B3}" destId="{B4BABB86-D680-441A-A3CE-B7B62F6F4778}" srcOrd="0" destOrd="0" presId="urn:microsoft.com/office/officeart/2005/8/layout/list1"/>
    <dgm:cxn modelId="{8405059A-863C-46F4-AD01-FBCD9A3F3DBE}" type="presParOf" srcId="{3CF1FAA2-E24D-4157-A89B-C5D44A5563B3}" destId="{98E6AD62-E794-4C9D-904B-D6E079F51330}" srcOrd="1" destOrd="0" presId="urn:microsoft.com/office/officeart/2005/8/layout/list1"/>
    <dgm:cxn modelId="{B30821DB-89C6-41A1-A7BC-EEEA06C59B6D}" type="presParOf" srcId="{26987A7B-0596-4242-A283-A455ABB2F160}" destId="{E7651D90-A7A1-4EE9-B0B0-9491D1C378CE}" srcOrd="1" destOrd="0" presId="urn:microsoft.com/office/officeart/2005/8/layout/list1"/>
    <dgm:cxn modelId="{9BF8F7E6-B025-40EF-854F-1816240C1DEF}" type="presParOf" srcId="{26987A7B-0596-4242-A283-A455ABB2F160}" destId="{F57A13A1-1E85-4E76-8C58-7BB65DD8F8CF}" srcOrd="2" destOrd="0" presId="urn:microsoft.com/office/officeart/2005/8/layout/list1"/>
    <dgm:cxn modelId="{743C648B-D1AD-48B9-8946-7BB25B53D94A}" type="presParOf" srcId="{26987A7B-0596-4242-A283-A455ABB2F160}" destId="{29C6E7A2-1DD6-4D0E-AF96-A5FA1652AD0A}" srcOrd="3" destOrd="0" presId="urn:microsoft.com/office/officeart/2005/8/layout/list1"/>
    <dgm:cxn modelId="{87578E45-D98C-45B4-8986-9CAB0B8A5983}" type="presParOf" srcId="{26987A7B-0596-4242-A283-A455ABB2F160}" destId="{ED2E3773-ECF3-4981-977D-C0983502033B}" srcOrd="4" destOrd="0" presId="urn:microsoft.com/office/officeart/2005/8/layout/list1"/>
    <dgm:cxn modelId="{BF48C659-A7C2-456C-A6C4-47E5CAF121D3}" type="presParOf" srcId="{ED2E3773-ECF3-4981-977D-C0983502033B}" destId="{C055981F-13CA-4F55-B467-08324722CF30}" srcOrd="0" destOrd="0" presId="urn:microsoft.com/office/officeart/2005/8/layout/list1"/>
    <dgm:cxn modelId="{B60AEEDE-90E7-4536-815A-D19C3A7606B3}" type="presParOf" srcId="{ED2E3773-ECF3-4981-977D-C0983502033B}" destId="{BDDAE7D2-7870-46EA-B2B6-B93E89925DF3}" srcOrd="1" destOrd="0" presId="urn:microsoft.com/office/officeart/2005/8/layout/list1"/>
    <dgm:cxn modelId="{2A18BC5B-33C3-4FB8-9EA1-1B4208902CD4}" type="presParOf" srcId="{26987A7B-0596-4242-A283-A455ABB2F160}" destId="{650263C6-4020-400D-97B5-724C1E3E67DC}" srcOrd="5" destOrd="0" presId="urn:microsoft.com/office/officeart/2005/8/layout/list1"/>
    <dgm:cxn modelId="{F505FE6A-0125-45A0-BE7D-1A2CC7C05480}" type="presParOf" srcId="{26987A7B-0596-4242-A283-A455ABB2F160}" destId="{8DBD8163-20C9-49D3-85A0-77596F7D88E7}" srcOrd="6" destOrd="0" presId="urn:microsoft.com/office/officeart/2005/8/layout/list1"/>
    <dgm:cxn modelId="{7F7D7AB9-EF24-4048-9038-BAB76E7ACB5B}" type="presParOf" srcId="{26987A7B-0596-4242-A283-A455ABB2F160}" destId="{86B4C36A-4C51-40A9-A89A-C358EE76281D}" srcOrd="7" destOrd="0" presId="urn:microsoft.com/office/officeart/2005/8/layout/list1"/>
    <dgm:cxn modelId="{AA296BDF-C8C0-476E-960D-2FAB1A24DAA4}" type="presParOf" srcId="{26987A7B-0596-4242-A283-A455ABB2F160}" destId="{E4F7C362-1894-4897-8E7C-4E72CEB795C9}" srcOrd="8" destOrd="0" presId="urn:microsoft.com/office/officeart/2005/8/layout/list1"/>
    <dgm:cxn modelId="{80509F4F-16B8-4E9B-B48D-A2CCB5E64EE6}" type="presParOf" srcId="{E4F7C362-1894-4897-8E7C-4E72CEB795C9}" destId="{A27250D7-545E-4263-8013-4CB8085E99C2}" srcOrd="0" destOrd="0" presId="urn:microsoft.com/office/officeart/2005/8/layout/list1"/>
    <dgm:cxn modelId="{62771A2F-34C7-4A70-83A3-46A348F3560A}" type="presParOf" srcId="{E4F7C362-1894-4897-8E7C-4E72CEB795C9}" destId="{B5E5FF60-8042-4071-BF1A-8CDD3DA4ACE7}" srcOrd="1" destOrd="0" presId="urn:microsoft.com/office/officeart/2005/8/layout/list1"/>
    <dgm:cxn modelId="{C0E31585-6CF1-4ECB-B21F-DDB206C2AE83}" type="presParOf" srcId="{26987A7B-0596-4242-A283-A455ABB2F160}" destId="{284328BD-4917-492A-A7DA-9C4B44152576}" srcOrd="9" destOrd="0" presId="urn:microsoft.com/office/officeart/2005/8/layout/list1"/>
    <dgm:cxn modelId="{E609FC2B-0659-48AE-82D3-493066FD89AB}" type="presParOf" srcId="{26987A7B-0596-4242-A283-A455ABB2F160}" destId="{7C45452F-D6A6-4758-BD1C-DF6A3B379AE3}" srcOrd="10" destOrd="0" presId="urn:microsoft.com/office/officeart/2005/8/layout/list1"/>
    <dgm:cxn modelId="{657B9FE1-429A-451A-9633-0B7FF774B68F}" type="presParOf" srcId="{26987A7B-0596-4242-A283-A455ABB2F160}" destId="{05BCB1BD-33D7-4426-8AE4-69369A345F9D}" srcOrd="11" destOrd="0" presId="urn:microsoft.com/office/officeart/2005/8/layout/list1"/>
    <dgm:cxn modelId="{8FAC0338-09D0-460A-89AF-EC17CD0AE6F4}" type="presParOf" srcId="{26987A7B-0596-4242-A283-A455ABB2F160}" destId="{56D7EE9A-42C6-43F4-BE31-EF0683ED7EF1}" srcOrd="12" destOrd="0" presId="urn:microsoft.com/office/officeart/2005/8/layout/list1"/>
    <dgm:cxn modelId="{893A5365-1B95-4AF2-9BF0-5BFFFA1485A9}" type="presParOf" srcId="{56D7EE9A-42C6-43F4-BE31-EF0683ED7EF1}" destId="{95A7652C-B53E-4476-884F-8CEDE7FBC754}" srcOrd="0" destOrd="0" presId="urn:microsoft.com/office/officeart/2005/8/layout/list1"/>
    <dgm:cxn modelId="{EA831E3B-2415-43F1-9B30-468DA47C36AF}" type="presParOf" srcId="{56D7EE9A-42C6-43F4-BE31-EF0683ED7EF1}" destId="{9B0BE6AC-6905-447F-BD2A-26EA33B74659}" srcOrd="1" destOrd="0" presId="urn:microsoft.com/office/officeart/2005/8/layout/list1"/>
    <dgm:cxn modelId="{8930EDA9-CF2D-4620-BE65-C1F27EBAB274}" type="presParOf" srcId="{26987A7B-0596-4242-A283-A455ABB2F160}" destId="{B4CFEB2D-742E-422D-8D8D-DEB0DF34CFF0}" srcOrd="13" destOrd="0" presId="urn:microsoft.com/office/officeart/2005/8/layout/list1"/>
    <dgm:cxn modelId="{0C30902F-2C00-4B36-B593-834F6DC0C7C6}" type="presParOf" srcId="{26987A7B-0596-4242-A283-A455ABB2F160}" destId="{514236D5-04C4-4853-8114-D8026F46E2FA}"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8EBF62F-47CF-4824-90AE-3FE3492F3674}"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fr-FR"/>
        </a:p>
      </dgm:t>
    </dgm:pt>
    <dgm:pt modelId="{B829F3B4-FC84-46BB-8043-D8D36A2507A4}">
      <dgm:prSet phldrT="[Texte]"/>
      <dgm:spPr/>
      <dgm:t>
        <a:bodyPr/>
        <a:lstStyle/>
        <a:p>
          <a:r>
            <a:rPr lang="fr-FR" dirty="0"/>
            <a:t>Compétence du créateur</a:t>
          </a:r>
        </a:p>
      </dgm:t>
    </dgm:pt>
    <dgm:pt modelId="{632EA7A9-7BDD-4B43-A930-BEC05E3CDB01}" type="parTrans" cxnId="{3CBA9778-E265-406C-A9B7-F6939A027827}">
      <dgm:prSet/>
      <dgm:spPr/>
      <dgm:t>
        <a:bodyPr/>
        <a:lstStyle/>
        <a:p>
          <a:endParaRPr lang="fr-FR"/>
        </a:p>
      </dgm:t>
    </dgm:pt>
    <dgm:pt modelId="{5CD0B9CE-F05B-4162-9BA8-2A3E6EB45C75}" type="sibTrans" cxnId="{3CBA9778-E265-406C-A9B7-F6939A027827}">
      <dgm:prSet/>
      <dgm:spPr/>
      <dgm:t>
        <a:bodyPr/>
        <a:lstStyle/>
        <a:p>
          <a:endParaRPr lang="fr-FR"/>
        </a:p>
      </dgm:t>
    </dgm:pt>
    <dgm:pt modelId="{FB45B73A-CF16-489C-9DF5-74F847AE0C3A}">
      <dgm:prSet phldrT="[Texte]"/>
      <dgm:spPr/>
      <dgm:t>
        <a:bodyPr/>
        <a:lstStyle/>
        <a:p>
          <a:r>
            <a:rPr lang="fr-FR" dirty="0"/>
            <a:t>Validité du projet</a:t>
          </a:r>
        </a:p>
      </dgm:t>
    </dgm:pt>
    <dgm:pt modelId="{8FC2BECC-BC2C-481F-8365-04681C4F378E}" type="parTrans" cxnId="{65873C7E-1CEC-4D0F-ACF6-55755519BB6E}">
      <dgm:prSet/>
      <dgm:spPr/>
      <dgm:t>
        <a:bodyPr/>
        <a:lstStyle/>
        <a:p>
          <a:endParaRPr lang="fr-FR"/>
        </a:p>
      </dgm:t>
    </dgm:pt>
    <dgm:pt modelId="{47D9CBF7-4208-4ADE-B5D0-D4AA39C4D591}" type="sibTrans" cxnId="{65873C7E-1CEC-4D0F-ACF6-55755519BB6E}">
      <dgm:prSet/>
      <dgm:spPr/>
      <dgm:t>
        <a:bodyPr/>
        <a:lstStyle/>
        <a:p>
          <a:endParaRPr lang="fr-FR"/>
        </a:p>
      </dgm:t>
    </dgm:pt>
    <dgm:pt modelId="{E4FD64EA-C743-4FDE-BF07-21790952B0A5}" type="pres">
      <dgm:prSet presAssocID="{78EBF62F-47CF-4824-90AE-3FE3492F3674}" presName="linear" presStyleCnt="0">
        <dgm:presLayoutVars>
          <dgm:dir/>
          <dgm:animLvl val="lvl"/>
          <dgm:resizeHandles val="exact"/>
        </dgm:presLayoutVars>
      </dgm:prSet>
      <dgm:spPr/>
    </dgm:pt>
    <dgm:pt modelId="{387DECDF-4B04-4B3F-AD16-2176F2A5A299}" type="pres">
      <dgm:prSet presAssocID="{B829F3B4-FC84-46BB-8043-D8D36A2507A4}" presName="parentLin" presStyleCnt="0"/>
      <dgm:spPr/>
    </dgm:pt>
    <dgm:pt modelId="{FCD47CCE-EACF-42AD-A6AE-B1919D040476}" type="pres">
      <dgm:prSet presAssocID="{B829F3B4-FC84-46BB-8043-D8D36A2507A4}" presName="parentLeftMargin" presStyleLbl="node1" presStyleIdx="0" presStyleCnt="2"/>
      <dgm:spPr/>
    </dgm:pt>
    <dgm:pt modelId="{C6D67579-BAB1-47A8-AE45-ECF84E707E11}" type="pres">
      <dgm:prSet presAssocID="{B829F3B4-FC84-46BB-8043-D8D36A2507A4}" presName="parentText" presStyleLbl="node1" presStyleIdx="0" presStyleCnt="2">
        <dgm:presLayoutVars>
          <dgm:chMax val="0"/>
          <dgm:bulletEnabled val="1"/>
        </dgm:presLayoutVars>
      </dgm:prSet>
      <dgm:spPr/>
    </dgm:pt>
    <dgm:pt modelId="{843FB8E9-F0B5-44E8-8889-A8E95CCFD5CC}" type="pres">
      <dgm:prSet presAssocID="{B829F3B4-FC84-46BB-8043-D8D36A2507A4}" presName="negativeSpace" presStyleCnt="0"/>
      <dgm:spPr/>
    </dgm:pt>
    <dgm:pt modelId="{41675551-52A0-43FD-89E9-2A93EC40B5C6}" type="pres">
      <dgm:prSet presAssocID="{B829F3B4-FC84-46BB-8043-D8D36A2507A4}" presName="childText" presStyleLbl="conFgAcc1" presStyleIdx="0" presStyleCnt="2">
        <dgm:presLayoutVars>
          <dgm:bulletEnabled val="1"/>
        </dgm:presLayoutVars>
      </dgm:prSet>
      <dgm:spPr/>
    </dgm:pt>
    <dgm:pt modelId="{A679BF5E-6AC2-4A6E-ABBD-4F241DEB7601}" type="pres">
      <dgm:prSet presAssocID="{5CD0B9CE-F05B-4162-9BA8-2A3E6EB45C75}" presName="spaceBetweenRectangles" presStyleCnt="0"/>
      <dgm:spPr/>
    </dgm:pt>
    <dgm:pt modelId="{1F9DCE4E-899E-404C-B32E-E7AD18A3EC5E}" type="pres">
      <dgm:prSet presAssocID="{FB45B73A-CF16-489C-9DF5-74F847AE0C3A}" presName="parentLin" presStyleCnt="0"/>
      <dgm:spPr/>
    </dgm:pt>
    <dgm:pt modelId="{87D0D303-C925-4C9F-8F5E-8A14F31EE609}" type="pres">
      <dgm:prSet presAssocID="{FB45B73A-CF16-489C-9DF5-74F847AE0C3A}" presName="parentLeftMargin" presStyleLbl="node1" presStyleIdx="0" presStyleCnt="2"/>
      <dgm:spPr/>
    </dgm:pt>
    <dgm:pt modelId="{05F5F9FE-50AE-44B4-B680-59717008E4D3}" type="pres">
      <dgm:prSet presAssocID="{FB45B73A-CF16-489C-9DF5-74F847AE0C3A}" presName="parentText" presStyleLbl="node1" presStyleIdx="1" presStyleCnt="2">
        <dgm:presLayoutVars>
          <dgm:chMax val="0"/>
          <dgm:bulletEnabled val="1"/>
        </dgm:presLayoutVars>
      </dgm:prSet>
      <dgm:spPr/>
    </dgm:pt>
    <dgm:pt modelId="{4CB5B991-752E-42A6-A896-AFF1BDAE66DA}" type="pres">
      <dgm:prSet presAssocID="{FB45B73A-CF16-489C-9DF5-74F847AE0C3A}" presName="negativeSpace" presStyleCnt="0"/>
      <dgm:spPr/>
    </dgm:pt>
    <dgm:pt modelId="{F54F83C7-201A-4C69-9D0A-2993E52F58D0}" type="pres">
      <dgm:prSet presAssocID="{FB45B73A-CF16-489C-9DF5-74F847AE0C3A}" presName="childText" presStyleLbl="conFgAcc1" presStyleIdx="1" presStyleCnt="2">
        <dgm:presLayoutVars>
          <dgm:bulletEnabled val="1"/>
        </dgm:presLayoutVars>
      </dgm:prSet>
      <dgm:spPr/>
    </dgm:pt>
  </dgm:ptLst>
  <dgm:cxnLst>
    <dgm:cxn modelId="{3CBA9778-E265-406C-A9B7-F6939A027827}" srcId="{78EBF62F-47CF-4824-90AE-3FE3492F3674}" destId="{B829F3B4-FC84-46BB-8043-D8D36A2507A4}" srcOrd="0" destOrd="0" parTransId="{632EA7A9-7BDD-4B43-A930-BEC05E3CDB01}" sibTransId="{5CD0B9CE-F05B-4162-9BA8-2A3E6EB45C75}"/>
    <dgm:cxn modelId="{6760B778-5E40-41A1-9524-FA60B4976DE0}" type="presOf" srcId="{B829F3B4-FC84-46BB-8043-D8D36A2507A4}" destId="{FCD47CCE-EACF-42AD-A6AE-B1919D040476}" srcOrd="0" destOrd="0" presId="urn:microsoft.com/office/officeart/2005/8/layout/list1"/>
    <dgm:cxn modelId="{D5EC7F79-EAB0-4FDC-9F0A-D9ACBB5E75B5}" type="presOf" srcId="{B829F3B4-FC84-46BB-8043-D8D36A2507A4}" destId="{C6D67579-BAB1-47A8-AE45-ECF84E707E11}" srcOrd="1" destOrd="0" presId="urn:microsoft.com/office/officeart/2005/8/layout/list1"/>
    <dgm:cxn modelId="{65873C7E-1CEC-4D0F-ACF6-55755519BB6E}" srcId="{78EBF62F-47CF-4824-90AE-3FE3492F3674}" destId="{FB45B73A-CF16-489C-9DF5-74F847AE0C3A}" srcOrd="1" destOrd="0" parTransId="{8FC2BECC-BC2C-481F-8365-04681C4F378E}" sibTransId="{47D9CBF7-4208-4ADE-B5D0-D4AA39C4D591}"/>
    <dgm:cxn modelId="{FD4AA082-792D-4230-8A62-86CA0D492F49}" type="presOf" srcId="{FB45B73A-CF16-489C-9DF5-74F847AE0C3A}" destId="{87D0D303-C925-4C9F-8F5E-8A14F31EE609}" srcOrd="0" destOrd="0" presId="urn:microsoft.com/office/officeart/2005/8/layout/list1"/>
    <dgm:cxn modelId="{CE51B5DA-5EBE-48C9-BBED-87CA4F4F3D6E}" type="presOf" srcId="{78EBF62F-47CF-4824-90AE-3FE3492F3674}" destId="{E4FD64EA-C743-4FDE-BF07-21790952B0A5}" srcOrd="0" destOrd="0" presId="urn:microsoft.com/office/officeart/2005/8/layout/list1"/>
    <dgm:cxn modelId="{4D89CCE6-C8C4-4118-8BC9-0565098160C0}" type="presOf" srcId="{FB45B73A-CF16-489C-9DF5-74F847AE0C3A}" destId="{05F5F9FE-50AE-44B4-B680-59717008E4D3}" srcOrd="1" destOrd="0" presId="urn:microsoft.com/office/officeart/2005/8/layout/list1"/>
    <dgm:cxn modelId="{283AE796-B7FB-4433-B3F8-0BF331E0532D}" type="presParOf" srcId="{E4FD64EA-C743-4FDE-BF07-21790952B0A5}" destId="{387DECDF-4B04-4B3F-AD16-2176F2A5A299}" srcOrd="0" destOrd="0" presId="urn:microsoft.com/office/officeart/2005/8/layout/list1"/>
    <dgm:cxn modelId="{09C9FEDE-E3D1-4E02-A3BB-6375D9205AA8}" type="presParOf" srcId="{387DECDF-4B04-4B3F-AD16-2176F2A5A299}" destId="{FCD47CCE-EACF-42AD-A6AE-B1919D040476}" srcOrd="0" destOrd="0" presId="urn:microsoft.com/office/officeart/2005/8/layout/list1"/>
    <dgm:cxn modelId="{193A10A6-C4D2-4A1C-88D4-1B4548BDDE2E}" type="presParOf" srcId="{387DECDF-4B04-4B3F-AD16-2176F2A5A299}" destId="{C6D67579-BAB1-47A8-AE45-ECF84E707E11}" srcOrd="1" destOrd="0" presId="urn:microsoft.com/office/officeart/2005/8/layout/list1"/>
    <dgm:cxn modelId="{99718FC7-E38B-42B5-A934-8CAEC6AD5158}" type="presParOf" srcId="{E4FD64EA-C743-4FDE-BF07-21790952B0A5}" destId="{843FB8E9-F0B5-44E8-8889-A8E95CCFD5CC}" srcOrd="1" destOrd="0" presId="urn:microsoft.com/office/officeart/2005/8/layout/list1"/>
    <dgm:cxn modelId="{6E60BD01-BB25-489A-A2E3-AB12E3D27BF7}" type="presParOf" srcId="{E4FD64EA-C743-4FDE-BF07-21790952B0A5}" destId="{41675551-52A0-43FD-89E9-2A93EC40B5C6}" srcOrd="2" destOrd="0" presId="urn:microsoft.com/office/officeart/2005/8/layout/list1"/>
    <dgm:cxn modelId="{CB78FF9F-B79F-4C66-B593-4AB68079EDBA}" type="presParOf" srcId="{E4FD64EA-C743-4FDE-BF07-21790952B0A5}" destId="{A679BF5E-6AC2-4A6E-ABBD-4F241DEB7601}" srcOrd="3" destOrd="0" presId="urn:microsoft.com/office/officeart/2005/8/layout/list1"/>
    <dgm:cxn modelId="{07CCF5D4-C53D-4737-84E9-B96C38D7CD5F}" type="presParOf" srcId="{E4FD64EA-C743-4FDE-BF07-21790952B0A5}" destId="{1F9DCE4E-899E-404C-B32E-E7AD18A3EC5E}" srcOrd="4" destOrd="0" presId="urn:microsoft.com/office/officeart/2005/8/layout/list1"/>
    <dgm:cxn modelId="{0044D14B-E688-49EF-B3E1-9A7E0219A839}" type="presParOf" srcId="{1F9DCE4E-899E-404C-B32E-E7AD18A3EC5E}" destId="{87D0D303-C925-4C9F-8F5E-8A14F31EE609}" srcOrd="0" destOrd="0" presId="urn:microsoft.com/office/officeart/2005/8/layout/list1"/>
    <dgm:cxn modelId="{9718920C-5C79-4C35-9993-1B95C38D5DDE}" type="presParOf" srcId="{1F9DCE4E-899E-404C-B32E-E7AD18A3EC5E}" destId="{05F5F9FE-50AE-44B4-B680-59717008E4D3}" srcOrd="1" destOrd="0" presId="urn:microsoft.com/office/officeart/2005/8/layout/list1"/>
    <dgm:cxn modelId="{C29113F6-6F92-4DE4-ADF1-77896BA1FF92}" type="presParOf" srcId="{E4FD64EA-C743-4FDE-BF07-21790952B0A5}" destId="{4CB5B991-752E-42A6-A896-AFF1BDAE66DA}" srcOrd="5" destOrd="0" presId="urn:microsoft.com/office/officeart/2005/8/layout/list1"/>
    <dgm:cxn modelId="{0A7F155D-38D9-494F-8049-9489B690BAF3}" type="presParOf" srcId="{E4FD64EA-C743-4FDE-BF07-21790952B0A5}" destId="{F54F83C7-201A-4C69-9D0A-2993E52F58D0}"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FF3CED6-8D6F-405D-98D1-A84CB765F1BB}"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fr-FR"/>
        </a:p>
      </dgm:t>
    </dgm:pt>
    <dgm:pt modelId="{C4C50E7C-A4A3-4FF1-9DAE-136F64D3DDB5}">
      <dgm:prSet phldrT="[Texte]"/>
      <dgm:spPr/>
      <dgm:t>
        <a:bodyPr/>
        <a:lstStyle/>
        <a:p>
          <a:r>
            <a:rPr lang="fr-FR" dirty="0"/>
            <a:t>Ressources </a:t>
          </a:r>
        </a:p>
      </dgm:t>
    </dgm:pt>
    <dgm:pt modelId="{56F610DE-27DC-4634-B0B5-B108032D8F3D}" type="parTrans" cxnId="{D4663F37-473B-4179-A986-99F5289C98C8}">
      <dgm:prSet/>
      <dgm:spPr/>
      <dgm:t>
        <a:bodyPr/>
        <a:lstStyle/>
        <a:p>
          <a:endParaRPr lang="fr-FR"/>
        </a:p>
      </dgm:t>
    </dgm:pt>
    <dgm:pt modelId="{BE037EF2-199B-4111-BABA-71D3331CAD6E}" type="sibTrans" cxnId="{D4663F37-473B-4179-A986-99F5289C98C8}">
      <dgm:prSet/>
      <dgm:spPr/>
      <dgm:t>
        <a:bodyPr/>
        <a:lstStyle/>
        <a:p>
          <a:endParaRPr lang="fr-FR"/>
        </a:p>
      </dgm:t>
    </dgm:pt>
    <dgm:pt modelId="{AD66DB01-CEC4-473F-8110-74AFCAF27D0B}">
      <dgm:prSet phldrT="[Texte]"/>
      <dgm:spPr/>
      <dgm:t>
        <a:bodyPr/>
        <a:lstStyle/>
        <a:p>
          <a:r>
            <a:rPr lang="fr-FR" dirty="0"/>
            <a:t>Partenaires d’alliance </a:t>
          </a:r>
        </a:p>
      </dgm:t>
    </dgm:pt>
    <dgm:pt modelId="{88316AA5-0C74-4546-B3D6-1E4327E95436}" type="parTrans" cxnId="{3642ED31-752C-460F-87A4-E09BA7E77553}">
      <dgm:prSet/>
      <dgm:spPr/>
      <dgm:t>
        <a:bodyPr/>
        <a:lstStyle/>
        <a:p>
          <a:endParaRPr lang="fr-FR"/>
        </a:p>
      </dgm:t>
    </dgm:pt>
    <dgm:pt modelId="{CC6E0584-8609-4EA5-898B-A147788BE39A}" type="sibTrans" cxnId="{3642ED31-752C-460F-87A4-E09BA7E77553}">
      <dgm:prSet/>
      <dgm:spPr/>
      <dgm:t>
        <a:bodyPr/>
        <a:lstStyle/>
        <a:p>
          <a:endParaRPr lang="fr-FR"/>
        </a:p>
      </dgm:t>
    </dgm:pt>
    <dgm:pt modelId="{B04014F3-02A2-4783-B568-21E217BE3431}">
      <dgm:prSet phldrT="[Texte]"/>
      <dgm:spPr/>
      <dgm:t>
        <a:bodyPr/>
        <a:lstStyle/>
        <a:p>
          <a:r>
            <a:rPr lang="fr-FR" dirty="0"/>
            <a:t>Circonstances du marché</a:t>
          </a:r>
        </a:p>
      </dgm:t>
    </dgm:pt>
    <dgm:pt modelId="{D15BC464-F5BF-4237-8C42-BCF44301A074}" type="parTrans" cxnId="{5999C822-671F-40F8-AAA6-A2B67C78923B}">
      <dgm:prSet/>
      <dgm:spPr/>
      <dgm:t>
        <a:bodyPr/>
        <a:lstStyle/>
        <a:p>
          <a:endParaRPr lang="fr-FR"/>
        </a:p>
      </dgm:t>
    </dgm:pt>
    <dgm:pt modelId="{F18E3CFD-733E-4200-8283-3986C5AD7CCF}" type="sibTrans" cxnId="{5999C822-671F-40F8-AAA6-A2B67C78923B}">
      <dgm:prSet/>
      <dgm:spPr/>
      <dgm:t>
        <a:bodyPr/>
        <a:lstStyle/>
        <a:p>
          <a:endParaRPr lang="fr-FR"/>
        </a:p>
      </dgm:t>
    </dgm:pt>
    <dgm:pt modelId="{CBEAEAD9-C133-48B2-B003-9076C7F4F9EC}" type="pres">
      <dgm:prSet presAssocID="{9FF3CED6-8D6F-405D-98D1-A84CB765F1BB}" presName="linear" presStyleCnt="0">
        <dgm:presLayoutVars>
          <dgm:dir/>
          <dgm:animLvl val="lvl"/>
          <dgm:resizeHandles val="exact"/>
        </dgm:presLayoutVars>
      </dgm:prSet>
      <dgm:spPr/>
    </dgm:pt>
    <dgm:pt modelId="{F3D56D83-8A5D-4C02-888E-1E45B24AE5FD}" type="pres">
      <dgm:prSet presAssocID="{C4C50E7C-A4A3-4FF1-9DAE-136F64D3DDB5}" presName="parentLin" presStyleCnt="0"/>
      <dgm:spPr/>
    </dgm:pt>
    <dgm:pt modelId="{803FCD5B-2F1D-4E9C-B087-88E8FB995AEA}" type="pres">
      <dgm:prSet presAssocID="{C4C50E7C-A4A3-4FF1-9DAE-136F64D3DDB5}" presName="parentLeftMargin" presStyleLbl="node1" presStyleIdx="0" presStyleCnt="3"/>
      <dgm:spPr/>
    </dgm:pt>
    <dgm:pt modelId="{BA7C7B63-3B83-4DE3-9362-47F0E4D0B572}" type="pres">
      <dgm:prSet presAssocID="{C4C50E7C-A4A3-4FF1-9DAE-136F64D3DDB5}" presName="parentText" presStyleLbl="node1" presStyleIdx="0" presStyleCnt="3">
        <dgm:presLayoutVars>
          <dgm:chMax val="0"/>
          <dgm:bulletEnabled val="1"/>
        </dgm:presLayoutVars>
      </dgm:prSet>
      <dgm:spPr/>
    </dgm:pt>
    <dgm:pt modelId="{26DF5522-3F96-455F-AF6A-CE121492B684}" type="pres">
      <dgm:prSet presAssocID="{C4C50E7C-A4A3-4FF1-9DAE-136F64D3DDB5}" presName="negativeSpace" presStyleCnt="0"/>
      <dgm:spPr/>
    </dgm:pt>
    <dgm:pt modelId="{6CBE019C-01A1-4CA3-80EB-31E2D6ACD681}" type="pres">
      <dgm:prSet presAssocID="{C4C50E7C-A4A3-4FF1-9DAE-136F64D3DDB5}" presName="childText" presStyleLbl="conFgAcc1" presStyleIdx="0" presStyleCnt="3">
        <dgm:presLayoutVars>
          <dgm:bulletEnabled val="1"/>
        </dgm:presLayoutVars>
      </dgm:prSet>
      <dgm:spPr/>
    </dgm:pt>
    <dgm:pt modelId="{E3E58DC9-6658-4970-85C7-3BEC10C3EA79}" type="pres">
      <dgm:prSet presAssocID="{BE037EF2-199B-4111-BABA-71D3331CAD6E}" presName="spaceBetweenRectangles" presStyleCnt="0"/>
      <dgm:spPr/>
    </dgm:pt>
    <dgm:pt modelId="{B410DEDA-466F-4411-805D-5234F2DB8651}" type="pres">
      <dgm:prSet presAssocID="{AD66DB01-CEC4-473F-8110-74AFCAF27D0B}" presName="parentLin" presStyleCnt="0"/>
      <dgm:spPr/>
    </dgm:pt>
    <dgm:pt modelId="{FB8BFB99-6830-4251-B129-BCA3476AAD9B}" type="pres">
      <dgm:prSet presAssocID="{AD66DB01-CEC4-473F-8110-74AFCAF27D0B}" presName="parentLeftMargin" presStyleLbl="node1" presStyleIdx="0" presStyleCnt="3"/>
      <dgm:spPr/>
    </dgm:pt>
    <dgm:pt modelId="{39AB4086-B634-46F2-85B3-27A800B6AA51}" type="pres">
      <dgm:prSet presAssocID="{AD66DB01-CEC4-473F-8110-74AFCAF27D0B}" presName="parentText" presStyleLbl="node1" presStyleIdx="1" presStyleCnt="3">
        <dgm:presLayoutVars>
          <dgm:chMax val="0"/>
          <dgm:bulletEnabled val="1"/>
        </dgm:presLayoutVars>
      </dgm:prSet>
      <dgm:spPr/>
    </dgm:pt>
    <dgm:pt modelId="{123E7E27-8D11-40E4-BA8D-5CC96C463524}" type="pres">
      <dgm:prSet presAssocID="{AD66DB01-CEC4-473F-8110-74AFCAF27D0B}" presName="negativeSpace" presStyleCnt="0"/>
      <dgm:spPr/>
    </dgm:pt>
    <dgm:pt modelId="{C07157CB-6FC6-4924-A05B-0F331781CA46}" type="pres">
      <dgm:prSet presAssocID="{AD66DB01-CEC4-473F-8110-74AFCAF27D0B}" presName="childText" presStyleLbl="conFgAcc1" presStyleIdx="1" presStyleCnt="3">
        <dgm:presLayoutVars>
          <dgm:bulletEnabled val="1"/>
        </dgm:presLayoutVars>
      </dgm:prSet>
      <dgm:spPr/>
    </dgm:pt>
    <dgm:pt modelId="{AEFD4EE8-6375-4A6C-AA7F-7E4B06EF5A58}" type="pres">
      <dgm:prSet presAssocID="{CC6E0584-8609-4EA5-898B-A147788BE39A}" presName="spaceBetweenRectangles" presStyleCnt="0"/>
      <dgm:spPr/>
    </dgm:pt>
    <dgm:pt modelId="{CDEDFEDB-DF3C-4C38-8D47-6C031C59CF15}" type="pres">
      <dgm:prSet presAssocID="{B04014F3-02A2-4783-B568-21E217BE3431}" presName="parentLin" presStyleCnt="0"/>
      <dgm:spPr/>
    </dgm:pt>
    <dgm:pt modelId="{F8FCB445-71B4-4559-A92E-7B380FF29444}" type="pres">
      <dgm:prSet presAssocID="{B04014F3-02A2-4783-B568-21E217BE3431}" presName="parentLeftMargin" presStyleLbl="node1" presStyleIdx="1" presStyleCnt="3"/>
      <dgm:spPr/>
    </dgm:pt>
    <dgm:pt modelId="{90436E8D-45EE-42AE-A6A5-F9EE3874058B}" type="pres">
      <dgm:prSet presAssocID="{B04014F3-02A2-4783-B568-21E217BE3431}" presName="parentText" presStyleLbl="node1" presStyleIdx="2" presStyleCnt="3">
        <dgm:presLayoutVars>
          <dgm:chMax val="0"/>
          <dgm:bulletEnabled val="1"/>
        </dgm:presLayoutVars>
      </dgm:prSet>
      <dgm:spPr/>
    </dgm:pt>
    <dgm:pt modelId="{2B0795B7-9084-4110-BA6D-34599B3608DF}" type="pres">
      <dgm:prSet presAssocID="{B04014F3-02A2-4783-B568-21E217BE3431}" presName="negativeSpace" presStyleCnt="0"/>
      <dgm:spPr/>
    </dgm:pt>
    <dgm:pt modelId="{3DDA63F3-77CD-4E29-9CAD-37FCA585C749}" type="pres">
      <dgm:prSet presAssocID="{B04014F3-02A2-4783-B568-21E217BE3431}" presName="childText" presStyleLbl="conFgAcc1" presStyleIdx="2" presStyleCnt="3">
        <dgm:presLayoutVars>
          <dgm:bulletEnabled val="1"/>
        </dgm:presLayoutVars>
      </dgm:prSet>
      <dgm:spPr/>
    </dgm:pt>
  </dgm:ptLst>
  <dgm:cxnLst>
    <dgm:cxn modelId="{77D19E0F-2044-43DC-973D-2B320B75D116}" type="presOf" srcId="{9FF3CED6-8D6F-405D-98D1-A84CB765F1BB}" destId="{CBEAEAD9-C133-48B2-B003-9076C7F4F9EC}" srcOrd="0" destOrd="0" presId="urn:microsoft.com/office/officeart/2005/8/layout/list1"/>
    <dgm:cxn modelId="{5999C822-671F-40F8-AAA6-A2B67C78923B}" srcId="{9FF3CED6-8D6F-405D-98D1-A84CB765F1BB}" destId="{B04014F3-02A2-4783-B568-21E217BE3431}" srcOrd="2" destOrd="0" parTransId="{D15BC464-F5BF-4237-8C42-BCF44301A074}" sibTransId="{F18E3CFD-733E-4200-8283-3986C5AD7CCF}"/>
    <dgm:cxn modelId="{98617726-16BF-4C57-B9B8-CF37503DBD79}" type="presOf" srcId="{B04014F3-02A2-4783-B568-21E217BE3431}" destId="{90436E8D-45EE-42AE-A6A5-F9EE3874058B}" srcOrd="1" destOrd="0" presId="urn:microsoft.com/office/officeart/2005/8/layout/list1"/>
    <dgm:cxn modelId="{3642ED31-752C-460F-87A4-E09BA7E77553}" srcId="{9FF3CED6-8D6F-405D-98D1-A84CB765F1BB}" destId="{AD66DB01-CEC4-473F-8110-74AFCAF27D0B}" srcOrd="1" destOrd="0" parTransId="{88316AA5-0C74-4546-B3D6-1E4327E95436}" sibTransId="{CC6E0584-8609-4EA5-898B-A147788BE39A}"/>
    <dgm:cxn modelId="{D4663F37-473B-4179-A986-99F5289C98C8}" srcId="{9FF3CED6-8D6F-405D-98D1-A84CB765F1BB}" destId="{C4C50E7C-A4A3-4FF1-9DAE-136F64D3DDB5}" srcOrd="0" destOrd="0" parTransId="{56F610DE-27DC-4634-B0B5-B108032D8F3D}" sibTransId="{BE037EF2-199B-4111-BABA-71D3331CAD6E}"/>
    <dgm:cxn modelId="{693F0266-75EE-433C-8F12-CE029A76542D}" type="presOf" srcId="{C4C50E7C-A4A3-4FF1-9DAE-136F64D3DDB5}" destId="{803FCD5B-2F1D-4E9C-B087-88E8FB995AEA}" srcOrd="0" destOrd="0" presId="urn:microsoft.com/office/officeart/2005/8/layout/list1"/>
    <dgm:cxn modelId="{654EAB51-E1EA-494E-8B40-5511C374EB8D}" type="presOf" srcId="{C4C50E7C-A4A3-4FF1-9DAE-136F64D3DDB5}" destId="{BA7C7B63-3B83-4DE3-9362-47F0E4D0B572}" srcOrd="1" destOrd="0" presId="urn:microsoft.com/office/officeart/2005/8/layout/list1"/>
    <dgm:cxn modelId="{2DD0A795-A4A9-4F10-AD28-FB1A66BAFC6A}" type="presOf" srcId="{AD66DB01-CEC4-473F-8110-74AFCAF27D0B}" destId="{39AB4086-B634-46F2-85B3-27A800B6AA51}" srcOrd="1" destOrd="0" presId="urn:microsoft.com/office/officeart/2005/8/layout/list1"/>
    <dgm:cxn modelId="{67B266C8-06D2-4085-A6E3-6019B4C1A327}" type="presOf" srcId="{AD66DB01-CEC4-473F-8110-74AFCAF27D0B}" destId="{FB8BFB99-6830-4251-B129-BCA3476AAD9B}" srcOrd="0" destOrd="0" presId="urn:microsoft.com/office/officeart/2005/8/layout/list1"/>
    <dgm:cxn modelId="{BE86ABD4-0366-4325-B88A-6BA033069B77}" type="presOf" srcId="{B04014F3-02A2-4783-B568-21E217BE3431}" destId="{F8FCB445-71B4-4559-A92E-7B380FF29444}" srcOrd="0" destOrd="0" presId="urn:microsoft.com/office/officeart/2005/8/layout/list1"/>
    <dgm:cxn modelId="{11EF2395-6436-451E-B4C5-B6D2B33E23BD}" type="presParOf" srcId="{CBEAEAD9-C133-48B2-B003-9076C7F4F9EC}" destId="{F3D56D83-8A5D-4C02-888E-1E45B24AE5FD}" srcOrd="0" destOrd="0" presId="urn:microsoft.com/office/officeart/2005/8/layout/list1"/>
    <dgm:cxn modelId="{1449AEA5-A599-4998-BE2F-F9510D0B8BEF}" type="presParOf" srcId="{F3D56D83-8A5D-4C02-888E-1E45B24AE5FD}" destId="{803FCD5B-2F1D-4E9C-B087-88E8FB995AEA}" srcOrd="0" destOrd="0" presId="urn:microsoft.com/office/officeart/2005/8/layout/list1"/>
    <dgm:cxn modelId="{62CB48C0-9493-4EE1-A349-1CA9F725574D}" type="presParOf" srcId="{F3D56D83-8A5D-4C02-888E-1E45B24AE5FD}" destId="{BA7C7B63-3B83-4DE3-9362-47F0E4D0B572}" srcOrd="1" destOrd="0" presId="urn:microsoft.com/office/officeart/2005/8/layout/list1"/>
    <dgm:cxn modelId="{49E87D98-681F-440B-AF30-9B69C9963042}" type="presParOf" srcId="{CBEAEAD9-C133-48B2-B003-9076C7F4F9EC}" destId="{26DF5522-3F96-455F-AF6A-CE121492B684}" srcOrd="1" destOrd="0" presId="urn:microsoft.com/office/officeart/2005/8/layout/list1"/>
    <dgm:cxn modelId="{286B88D7-F711-493C-B5CA-3AD44D3EAE39}" type="presParOf" srcId="{CBEAEAD9-C133-48B2-B003-9076C7F4F9EC}" destId="{6CBE019C-01A1-4CA3-80EB-31E2D6ACD681}" srcOrd="2" destOrd="0" presId="urn:microsoft.com/office/officeart/2005/8/layout/list1"/>
    <dgm:cxn modelId="{D4EEF5D8-25F9-4D8F-A9E5-05BA8693E10F}" type="presParOf" srcId="{CBEAEAD9-C133-48B2-B003-9076C7F4F9EC}" destId="{E3E58DC9-6658-4970-85C7-3BEC10C3EA79}" srcOrd="3" destOrd="0" presId="urn:microsoft.com/office/officeart/2005/8/layout/list1"/>
    <dgm:cxn modelId="{8EECD059-AC48-43DE-9C7E-CF2F5F658F14}" type="presParOf" srcId="{CBEAEAD9-C133-48B2-B003-9076C7F4F9EC}" destId="{B410DEDA-466F-4411-805D-5234F2DB8651}" srcOrd="4" destOrd="0" presId="urn:microsoft.com/office/officeart/2005/8/layout/list1"/>
    <dgm:cxn modelId="{67B29565-9769-4E82-8990-9DDE20EE9F52}" type="presParOf" srcId="{B410DEDA-466F-4411-805D-5234F2DB8651}" destId="{FB8BFB99-6830-4251-B129-BCA3476AAD9B}" srcOrd="0" destOrd="0" presId="urn:microsoft.com/office/officeart/2005/8/layout/list1"/>
    <dgm:cxn modelId="{7657A2DB-31CA-45FA-8854-335AD7D0959D}" type="presParOf" srcId="{B410DEDA-466F-4411-805D-5234F2DB8651}" destId="{39AB4086-B634-46F2-85B3-27A800B6AA51}" srcOrd="1" destOrd="0" presId="urn:microsoft.com/office/officeart/2005/8/layout/list1"/>
    <dgm:cxn modelId="{8A466350-E3A7-4112-ABAF-2B0111D98304}" type="presParOf" srcId="{CBEAEAD9-C133-48B2-B003-9076C7F4F9EC}" destId="{123E7E27-8D11-40E4-BA8D-5CC96C463524}" srcOrd="5" destOrd="0" presId="urn:microsoft.com/office/officeart/2005/8/layout/list1"/>
    <dgm:cxn modelId="{A518A273-02EA-4CCC-9D2A-1A10820A1F2B}" type="presParOf" srcId="{CBEAEAD9-C133-48B2-B003-9076C7F4F9EC}" destId="{C07157CB-6FC6-4924-A05B-0F331781CA46}" srcOrd="6" destOrd="0" presId="urn:microsoft.com/office/officeart/2005/8/layout/list1"/>
    <dgm:cxn modelId="{A1308307-E285-46D1-87E9-5BFEC62D28F0}" type="presParOf" srcId="{CBEAEAD9-C133-48B2-B003-9076C7F4F9EC}" destId="{AEFD4EE8-6375-4A6C-AA7F-7E4B06EF5A58}" srcOrd="7" destOrd="0" presId="urn:microsoft.com/office/officeart/2005/8/layout/list1"/>
    <dgm:cxn modelId="{5D31F35D-0014-4DD9-980A-41B048EAE136}" type="presParOf" srcId="{CBEAEAD9-C133-48B2-B003-9076C7F4F9EC}" destId="{CDEDFEDB-DF3C-4C38-8D47-6C031C59CF15}" srcOrd="8" destOrd="0" presId="urn:microsoft.com/office/officeart/2005/8/layout/list1"/>
    <dgm:cxn modelId="{0BF28B4F-C7CE-4E8B-AC97-8BBDFE4FB00B}" type="presParOf" srcId="{CDEDFEDB-DF3C-4C38-8D47-6C031C59CF15}" destId="{F8FCB445-71B4-4559-A92E-7B380FF29444}" srcOrd="0" destOrd="0" presId="urn:microsoft.com/office/officeart/2005/8/layout/list1"/>
    <dgm:cxn modelId="{26858DCF-F408-4FA0-83FA-F961C79D0324}" type="presParOf" srcId="{CDEDFEDB-DF3C-4C38-8D47-6C031C59CF15}" destId="{90436E8D-45EE-42AE-A6A5-F9EE3874058B}" srcOrd="1" destOrd="0" presId="urn:microsoft.com/office/officeart/2005/8/layout/list1"/>
    <dgm:cxn modelId="{3DE34668-FBEF-4E1D-ADC3-75E0D081C311}" type="presParOf" srcId="{CBEAEAD9-C133-48B2-B003-9076C7F4F9EC}" destId="{2B0795B7-9084-4110-BA6D-34599B3608DF}" srcOrd="9" destOrd="0" presId="urn:microsoft.com/office/officeart/2005/8/layout/list1"/>
    <dgm:cxn modelId="{912DAB8D-1A20-4AF1-A659-A0D6FF0D2D06}" type="presParOf" srcId="{CBEAEAD9-C133-48B2-B003-9076C7F4F9EC}" destId="{3DDA63F3-77CD-4E29-9CAD-37FCA585C74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3A97026-A478-42C5-A889-8CBCB21007C9}" type="doc">
      <dgm:prSet loTypeId="urn:microsoft.com/office/officeart/2008/layout/HalfCircleOrganizationChart" loCatId="hierarchy" qsTypeId="urn:microsoft.com/office/officeart/2005/8/quickstyle/simple1" qsCatId="simple" csTypeId="urn:microsoft.com/office/officeart/2005/8/colors/colorful1" csCatId="colorful" phldr="1"/>
      <dgm:spPr/>
      <dgm:t>
        <a:bodyPr/>
        <a:lstStyle/>
        <a:p>
          <a:endParaRPr lang="fr-FR"/>
        </a:p>
      </dgm:t>
    </dgm:pt>
    <dgm:pt modelId="{5BEAAF11-67D7-427D-A35B-80315F4DA433}">
      <dgm:prSet phldrT="[Texte]"/>
      <dgm:spPr/>
      <dgm:t>
        <a:bodyPr/>
        <a:lstStyle/>
        <a:p>
          <a:r>
            <a:rPr lang="fr-FR" dirty="0"/>
            <a:t>Ecosystème </a:t>
          </a:r>
        </a:p>
      </dgm:t>
    </dgm:pt>
    <dgm:pt modelId="{BEC1048F-3CB8-4E40-986D-7DA277203D54}" type="parTrans" cxnId="{1DCCCCB3-EC21-4C09-879F-BEAB9EF09557}">
      <dgm:prSet/>
      <dgm:spPr/>
      <dgm:t>
        <a:bodyPr/>
        <a:lstStyle/>
        <a:p>
          <a:endParaRPr lang="fr-FR"/>
        </a:p>
      </dgm:t>
    </dgm:pt>
    <dgm:pt modelId="{E342438C-5DC3-44A2-AA51-B55F7A35125E}" type="sibTrans" cxnId="{1DCCCCB3-EC21-4C09-879F-BEAB9EF09557}">
      <dgm:prSet/>
      <dgm:spPr/>
      <dgm:t>
        <a:bodyPr/>
        <a:lstStyle/>
        <a:p>
          <a:endParaRPr lang="fr-FR"/>
        </a:p>
      </dgm:t>
    </dgm:pt>
    <dgm:pt modelId="{5488580A-EADB-4EC1-8D3B-5257D736ECA9}">
      <dgm:prSet phldrT="[Texte]"/>
      <dgm:spPr/>
      <dgm:t>
        <a:bodyPr/>
        <a:lstStyle/>
        <a:p>
          <a:r>
            <a:rPr lang="fr-FR" dirty="0"/>
            <a:t>compréhension de l'entrepreneuriat</a:t>
          </a:r>
        </a:p>
      </dgm:t>
    </dgm:pt>
    <dgm:pt modelId="{C3FE2BFF-49E9-45FB-B46C-2A2BD96A5CB4}" type="parTrans" cxnId="{CADADB49-2785-4658-ABBF-E371FFABAD96}">
      <dgm:prSet/>
      <dgm:spPr/>
      <dgm:t>
        <a:bodyPr/>
        <a:lstStyle/>
        <a:p>
          <a:endParaRPr lang="fr-FR"/>
        </a:p>
      </dgm:t>
    </dgm:pt>
    <dgm:pt modelId="{C23EA487-0115-4325-B15B-D3D028E4ED64}" type="sibTrans" cxnId="{CADADB49-2785-4658-ABBF-E371FFABAD96}">
      <dgm:prSet/>
      <dgm:spPr/>
      <dgm:t>
        <a:bodyPr/>
        <a:lstStyle/>
        <a:p>
          <a:endParaRPr lang="fr-FR"/>
        </a:p>
      </dgm:t>
    </dgm:pt>
    <dgm:pt modelId="{93409603-94E2-4435-B02C-771E13FBFD0D}">
      <dgm:prSet phldrT="[Texte]"/>
      <dgm:spPr/>
      <dgm:t>
        <a:bodyPr/>
        <a:lstStyle/>
        <a:p>
          <a:r>
            <a:rPr lang="fr-FR" dirty="0"/>
            <a:t>réflexion stratégique</a:t>
          </a:r>
        </a:p>
      </dgm:t>
    </dgm:pt>
    <dgm:pt modelId="{D1EA2323-857A-4E8C-8A3C-0E841AE89605}" type="parTrans" cxnId="{BA6C9F36-5A49-42BC-BB4F-27C059709B79}">
      <dgm:prSet/>
      <dgm:spPr/>
      <dgm:t>
        <a:bodyPr/>
        <a:lstStyle/>
        <a:p>
          <a:endParaRPr lang="fr-FR"/>
        </a:p>
      </dgm:t>
    </dgm:pt>
    <dgm:pt modelId="{3E57F491-A444-4B25-93D0-BD0D800A4D54}" type="sibTrans" cxnId="{BA6C9F36-5A49-42BC-BB4F-27C059709B79}">
      <dgm:prSet/>
      <dgm:spPr/>
      <dgm:t>
        <a:bodyPr/>
        <a:lstStyle/>
        <a:p>
          <a:endParaRPr lang="fr-FR"/>
        </a:p>
      </dgm:t>
    </dgm:pt>
    <dgm:pt modelId="{6C879C9B-27AF-45E8-A004-D0AFF0B92927}">
      <dgm:prSet phldrT="[Texte]"/>
      <dgm:spPr/>
      <dgm:t>
        <a:bodyPr/>
        <a:lstStyle/>
        <a:p>
          <a:r>
            <a:rPr lang="fr-FR" dirty="0"/>
            <a:t>Interaction acteur-entreprise</a:t>
          </a:r>
        </a:p>
      </dgm:t>
    </dgm:pt>
    <dgm:pt modelId="{6DE9B601-4C42-4F32-8786-D53C6E00D44E}" type="parTrans" cxnId="{39BBC43D-96C3-462F-8296-E77DAA3F4A49}">
      <dgm:prSet/>
      <dgm:spPr/>
      <dgm:t>
        <a:bodyPr/>
        <a:lstStyle/>
        <a:p>
          <a:endParaRPr lang="fr-FR"/>
        </a:p>
      </dgm:t>
    </dgm:pt>
    <dgm:pt modelId="{49B2B2D9-9F29-42F1-BBCD-3CC4970F2DD1}" type="sibTrans" cxnId="{39BBC43D-96C3-462F-8296-E77DAA3F4A49}">
      <dgm:prSet/>
      <dgm:spPr/>
      <dgm:t>
        <a:bodyPr/>
        <a:lstStyle/>
        <a:p>
          <a:endParaRPr lang="fr-FR"/>
        </a:p>
      </dgm:t>
    </dgm:pt>
    <dgm:pt modelId="{ECCD513E-B5B6-47C2-BB61-EDC1161AB2E1}" type="pres">
      <dgm:prSet presAssocID="{23A97026-A478-42C5-A889-8CBCB21007C9}" presName="Name0" presStyleCnt="0">
        <dgm:presLayoutVars>
          <dgm:orgChart val="1"/>
          <dgm:chPref val="1"/>
          <dgm:dir/>
          <dgm:animOne val="branch"/>
          <dgm:animLvl val="lvl"/>
          <dgm:resizeHandles/>
        </dgm:presLayoutVars>
      </dgm:prSet>
      <dgm:spPr/>
    </dgm:pt>
    <dgm:pt modelId="{E5F16AC8-F4EA-4D99-9F01-082F7342C82C}" type="pres">
      <dgm:prSet presAssocID="{5BEAAF11-67D7-427D-A35B-80315F4DA433}" presName="hierRoot1" presStyleCnt="0">
        <dgm:presLayoutVars>
          <dgm:hierBranch val="init"/>
        </dgm:presLayoutVars>
      </dgm:prSet>
      <dgm:spPr/>
    </dgm:pt>
    <dgm:pt modelId="{223A9311-0FF8-4D22-BF69-EF3E41595CDC}" type="pres">
      <dgm:prSet presAssocID="{5BEAAF11-67D7-427D-A35B-80315F4DA433}" presName="rootComposite1" presStyleCnt="0"/>
      <dgm:spPr/>
    </dgm:pt>
    <dgm:pt modelId="{2AE792C8-20C7-4E67-8626-DDB0F63C2B88}" type="pres">
      <dgm:prSet presAssocID="{5BEAAF11-67D7-427D-A35B-80315F4DA433}" presName="rootText1" presStyleLbl="alignAcc1" presStyleIdx="0" presStyleCnt="0">
        <dgm:presLayoutVars>
          <dgm:chPref val="3"/>
        </dgm:presLayoutVars>
      </dgm:prSet>
      <dgm:spPr/>
    </dgm:pt>
    <dgm:pt modelId="{11735E2C-385A-47A1-B0BC-B1C30E6F51C3}" type="pres">
      <dgm:prSet presAssocID="{5BEAAF11-67D7-427D-A35B-80315F4DA433}" presName="topArc1" presStyleLbl="parChTrans1D1" presStyleIdx="0" presStyleCnt="8"/>
      <dgm:spPr/>
    </dgm:pt>
    <dgm:pt modelId="{CA44DD82-11C1-473A-846D-AC189CF57304}" type="pres">
      <dgm:prSet presAssocID="{5BEAAF11-67D7-427D-A35B-80315F4DA433}" presName="bottomArc1" presStyleLbl="parChTrans1D1" presStyleIdx="1" presStyleCnt="8"/>
      <dgm:spPr/>
    </dgm:pt>
    <dgm:pt modelId="{A5E4F193-5131-4D50-8046-99E4C1DDB75F}" type="pres">
      <dgm:prSet presAssocID="{5BEAAF11-67D7-427D-A35B-80315F4DA433}" presName="topConnNode1" presStyleLbl="node1" presStyleIdx="0" presStyleCnt="0"/>
      <dgm:spPr/>
    </dgm:pt>
    <dgm:pt modelId="{56F9798F-1191-433A-89DA-78BFBE6A1FB5}" type="pres">
      <dgm:prSet presAssocID="{5BEAAF11-67D7-427D-A35B-80315F4DA433}" presName="hierChild2" presStyleCnt="0"/>
      <dgm:spPr/>
    </dgm:pt>
    <dgm:pt modelId="{AE1277E2-CE2A-4A96-9D81-5BEF1FB3850D}" type="pres">
      <dgm:prSet presAssocID="{C3FE2BFF-49E9-45FB-B46C-2A2BD96A5CB4}" presName="Name28" presStyleLbl="parChTrans1D2" presStyleIdx="0" presStyleCnt="3"/>
      <dgm:spPr/>
    </dgm:pt>
    <dgm:pt modelId="{73DACCFB-BFC8-4F76-9390-ECF5DFE1DCD0}" type="pres">
      <dgm:prSet presAssocID="{5488580A-EADB-4EC1-8D3B-5257D736ECA9}" presName="hierRoot2" presStyleCnt="0">
        <dgm:presLayoutVars>
          <dgm:hierBranch val="init"/>
        </dgm:presLayoutVars>
      </dgm:prSet>
      <dgm:spPr/>
    </dgm:pt>
    <dgm:pt modelId="{34DFCBC9-3636-4ECD-9067-A74E1C0C58D2}" type="pres">
      <dgm:prSet presAssocID="{5488580A-EADB-4EC1-8D3B-5257D736ECA9}" presName="rootComposite2" presStyleCnt="0"/>
      <dgm:spPr/>
    </dgm:pt>
    <dgm:pt modelId="{29745B2A-51A9-4B34-99F1-C56644B7A1BD}" type="pres">
      <dgm:prSet presAssocID="{5488580A-EADB-4EC1-8D3B-5257D736ECA9}" presName="rootText2" presStyleLbl="alignAcc1" presStyleIdx="0" presStyleCnt="0">
        <dgm:presLayoutVars>
          <dgm:chPref val="3"/>
        </dgm:presLayoutVars>
      </dgm:prSet>
      <dgm:spPr/>
    </dgm:pt>
    <dgm:pt modelId="{E4398155-71E8-4E91-AE79-3E834F83B258}" type="pres">
      <dgm:prSet presAssocID="{5488580A-EADB-4EC1-8D3B-5257D736ECA9}" presName="topArc2" presStyleLbl="parChTrans1D1" presStyleIdx="2" presStyleCnt="8"/>
      <dgm:spPr/>
    </dgm:pt>
    <dgm:pt modelId="{C3F98635-63F2-48F3-A5EA-23CA7C056BE6}" type="pres">
      <dgm:prSet presAssocID="{5488580A-EADB-4EC1-8D3B-5257D736ECA9}" presName="bottomArc2" presStyleLbl="parChTrans1D1" presStyleIdx="3" presStyleCnt="8"/>
      <dgm:spPr/>
    </dgm:pt>
    <dgm:pt modelId="{44815F75-00F0-47F3-B51F-C2306F35ACC5}" type="pres">
      <dgm:prSet presAssocID="{5488580A-EADB-4EC1-8D3B-5257D736ECA9}" presName="topConnNode2" presStyleLbl="node2" presStyleIdx="0" presStyleCnt="0"/>
      <dgm:spPr/>
    </dgm:pt>
    <dgm:pt modelId="{93F207AF-E6F4-4901-B010-EDBC59CE3221}" type="pres">
      <dgm:prSet presAssocID="{5488580A-EADB-4EC1-8D3B-5257D736ECA9}" presName="hierChild4" presStyleCnt="0"/>
      <dgm:spPr/>
    </dgm:pt>
    <dgm:pt modelId="{C32BBCF0-01A0-4E11-B4F1-913D61D87243}" type="pres">
      <dgm:prSet presAssocID="{5488580A-EADB-4EC1-8D3B-5257D736ECA9}" presName="hierChild5" presStyleCnt="0"/>
      <dgm:spPr/>
    </dgm:pt>
    <dgm:pt modelId="{1BC92A17-1431-4E99-ACA6-BB2F560B04D2}" type="pres">
      <dgm:prSet presAssocID="{D1EA2323-857A-4E8C-8A3C-0E841AE89605}" presName="Name28" presStyleLbl="parChTrans1D2" presStyleIdx="1" presStyleCnt="3"/>
      <dgm:spPr/>
    </dgm:pt>
    <dgm:pt modelId="{EC040B15-A20E-4A86-860A-EBBFEBAB1ED9}" type="pres">
      <dgm:prSet presAssocID="{93409603-94E2-4435-B02C-771E13FBFD0D}" presName="hierRoot2" presStyleCnt="0">
        <dgm:presLayoutVars>
          <dgm:hierBranch val="init"/>
        </dgm:presLayoutVars>
      </dgm:prSet>
      <dgm:spPr/>
    </dgm:pt>
    <dgm:pt modelId="{2B86E332-D3AD-4159-8D5A-03C63365AB18}" type="pres">
      <dgm:prSet presAssocID="{93409603-94E2-4435-B02C-771E13FBFD0D}" presName="rootComposite2" presStyleCnt="0"/>
      <dgm:spPr/>
    </dgm:pt>
    <dgm:pt modelId="{45408186-85EA-4E63-AF79-C5954EA52AD3}" type="pres">
      <dgm:prSet presAssocID="{93409603-94E2-4435-B02C-771E13FBFD0D}" presName="rootText2" presStyleLbl="alignAcc1" presStyleIdx="0" presStyleCnt="0">
        <dgm:presLayoutVars>
          <dgm:chPref val="3"/>
        </dgm:presLayoutVars>
      </dgm:prSet>
      <dgm:spPr/>
    </dgm:pt>
    <dgm:pt modelId="{20DE6890-B9C0-4DF4-9A7C-B40A1A37FE04}" type="pres">
      <dgm:prSet presAssocID="{93409603-94E2-4435-B02C-771E13FBFD0D}" presName="topArc2" presStyleLbl="parChTrans1D1" presStyleIdx="4" presStyleCnt="8"/>
      <dgm:spPr/>
    </dgm:pt>
    <dgm:pt modelId="{C27E0A95-3571-46A4-AE48-8AB689DF9533}" type="pres">
      <dgm:prSet presAssocID="{93409603-94E2-4435-B02C-771E13FBFD0D}" presName="bottomArc2" presStyleLbl="parChTrans1D1" presStyleIdx="5" presStyleCnt="8"/>
      <dgm:spPr/>
    </dgm:pt>
    <dgm:pt modelId="{4063EAD7-8B23-447E-8CC3-48EC989ADE19}" type="pres">
      <dgm:prSet presAssocID="{93409603-94E2-4435-B02C-771E13FBFD0D}" presName="topConnNode2" presStyleLbl="node2" presStyleIdx="0" presStyleCnt="0"/>
      <dgm:spPr/>
    </dgm:pt>
    <dgm:pt modelId="{0F7C3050-5C5B-4FC1-BC83-367DFAFE8439}" type="pres">
      <dgm:prSet presAssocID="{93409603-94E2-4435-B02C-771E13FBFD0D}" presName="hierChild4" presStyleCnt="0"/>
      <dgm:spPr/>
    </dgm:pt>
    <dgm:pt modelId="{8F620B85-9D50-4A57-930B-75626B692802}" type="pres">
      <dgm:prSet presAssocID="{93409603-94E2-4435-B02C-771E13FBFD0D}" presName="hierChild5" presStyleCnt="0"/>
      <dgm:spPr/>
    </dgm:pt>
    <dgm:pt modelId="{AD836816-942D-44AB-977F-449790DD3BB6}" type="pres">
      <dgm:prSet presAssocID="{6DE9B601-4C42-4F32-8786-D53C6E00D44E}" presName="Name28" presStyleLbl="parChTrans1D2" presStyleIdx="2" presStyleCnt="3"/>
      <dgm:spPr/>
    </dgm:pt>
    <dgm:pt modelId="{08B742A8-2586-4C1F-9999-4486DD2DB77D}" type="pres">
      <dgm:prSet presAssocID="{6C879C9B-27AF-45E8-A004-D0AFF0B92927}" presName="hierRoot2" presStyleCnt="0">
        <dgm:presLayoutVars>
          <dgm:hierBranch val="init"/>
        </dgm:presLayoutVars>
      </dgm:prSet>
      <dgm:spPr/>
    </dgm:pt>
    <dgm:pt modelId="{553A3896-B065-4BBF-90E8-4D541433B126}" type="pres">
      <dgm:prSet presAssocID="{6C879C9B-27AF-45E8-A004-D0AFF0B92927}" presName="rootComposite2" presStyleCnt="0"/>
      <dgm:spPr/>
    </dgm:pt>
    <dgm:pt modelId="{B933E11A-A971-4775-971B-FB96FDCC4CB5}" type="pres">
      <dgm:prSet presAssocID="{6C879C9B-27AF-45E8-A004-D0AFF0B92927}" presName="rootText2" presStyleLbl="alignAcc1" presStyleIdx="0" presStyleCnt="0">
        <dgm:presLayoutVars>
          <dgm:chPref val="3"/>
        </dgm:presLayoutVars>
      </dgm:prSet>
      <dgm:spPr/>
    </dgm:pt>
    <dgm:pt modelId="{C95FC578-5FA1-4371-95BE-321949C5195B}" type="pres">
      <dgm:prSet presAssocID="{6C879C9B-27AF-45E8-A004-D0AFF0B92927}" presName="topArc2" presStyleLbl="parChTrans1D1" presStyleIdx="6" presStyleCnt="8"/>
      <dgm:spPr/>
    </dgm:pt>
    <dgm:pt modelId="{DCF86D98-936F-44B2-99DB-60EC45DA97D3}" type="pres">
      <dgm:prSet presAssocID="{6C879C9B-27AF-45E8-A004-D0AFF0B92927}" presName="bottomArc2" presStyleLbl="parChTrans1D1" presStyleIdx="7" presStyleCnt="8"/>
      <dgm:spPr/>
    </dgm:pt>
    <dgm:pt modelId="{78060D1E-A38E-4A52-A8BF-FDF4ED90C02D}" type="pres">
      <dgm:prSet presAssocID="{6C879C9B-27AF-45E8-A004-D0AFF0B92927}" presName="topConnNode2" presStyleLbl="node2" presStyleIdx="0" presStyleCnt="0"/>
      <dgm:spPr/>
    </dgm:pt>
    <dgm:pt modelId="{A2B233A0-F5B3-4FCA-B373-1AB69780E96B}" type="pres">
      <dgm:prSet presAssocID="{6C879C9B-27AF-45E8-A004-D0AFF0B92927}" presName="hierChild4" presStyleCnt="0"/>
      <dgm:spPr/>
    </dgm:pt>
    <dgm:pt modelId="{05F814D5-6664-416C-9904-1A8C81F9FC05}" type="pres">
      <dgm:prSet presAssocID="{6C879C9B-27AF-45E8-A004-D0AFF0B92927}" presName="hierChild5" presStyleCnt="0"/>
      <dgm:spPr/>
    </dgm:pt>
    <dgm:pt modelId="{C1B682EC-7071-401B-A793-1236ABDCC7C1}" type="pres">
      <dgm:prSet presAssocID="{5BEAAF11-67D7-427D-A35B-80315F4DA433}" presName="hierChild3" presStyleCnt="0"/>
      <dgm:spPr/>
    </dgm:pt>
  </dgm:ptLst>
  <dgm:cxnLst>
    <dgm:cxn modelId="{EA4FF41D-E509-4052-B15C-2CE94FC904C5}" type="presOf" srcId="{5BEAAF11-67D7-427D-A35B-80315F4DA433}" destId="{A5E4F193-5131-4D50-8046-99E4C1DDB75F}" srcOrd="1" destOrd="0" presId="urn:microsoft.com/office/officeart/2008/layout/HalfCircleOrganizationChart"/>
    <dgm:cxn modelId="{43136F31-D2E2-4067-AB7F-89039545ED19}" type="presOf" srcId="{D1EA2323-857A-4E8C-8A3C-0E841AE89605}" destId="{1BC92A17-1431-4E99-ACA6-BB2F560B04D2}" srcOrd="0" destOrd="0" presId="urn:microsoft.com/office/officeart/2008/layout/HalfCircleOrganizationChart"/>
    <dgm:cxn modelId="{BA6C9F36-5A49-42BC-BB4F-27C059709B79}" srcId="{5BEAAF11-67D7-427D-A35B-80315F4DA433}" destId="{93409603-94E2-4435-B02C-771E13FBFD0D}" srcOrd="1" destOrd="0" parTransId="{D1EA2323-857A-4E8C-8A3C-0E841AE89605}" sibTransId="{3E57F491-A444-4B25-93D0-BD0D800A4D54}"/>
    <dgm:cxn modelId="{39BBC43D-96C3-462F-8296-E77DAA3F4A49}" srcId="{5BEAAF11-67D7-427D-A35B-80315F4DA433}" destId="{6C879C9B-27AF-45E8-A004-D0AFF0B92927}" srcOrd="2" destOrd="0" parTransId="{6DE9B601-4C42-4F32-8786-D53C6E00D44E}" sibTransId="{49B2B2D9-9F29-42F1-BBCD-3CC4970F2DD1}"/>
    <dgm:cxn modelId="{A481CB45-8F4E-4621-AD75-BD85B6188789}" type="presOf" srcId="{93409603-94E2-4435-B02C-771E13FBFD0D}" destId="{45408186-85EA-4E63-AF79-C5954EA52AD3}" srcOrd="0" destOrd="0" presId="urn:microsoft.com/office/officeart/2008/layout/HalfCircleOrganizationChart"/>
    <dgm:cxn modelId="{CADADB49-2785-4658-ABBF-E371FFABAD96}" srcId="{5BEAAF11-67D7-427D-A35B-80315F4DA433}" destId="{5488580A-EADB-4EC1-8D3B-5257D736ECA9}" srcOrd="0" destOrd="0" parTransId="{C3FE2BFF-49E9-45FB-B46C-2A2BD96A5CB4}" sibTransId="{C23EA487-0115-4325-B15B-D3D028E4ED64}"/>
    <dgm:cxn modelId="{035A5485-1DAD-4BE1-8D47-977190D0A5E2}" type="presOf" srcId="{93409603-94E2-4435-B02C-771E13FBFD0D}" destId="{4063EAD7-8B23-447E-8CC3-48EC989ADE19}" srcOrd="1" destOrd="0" presId="urn:microsoft.com/office/officeart/2008/layout/HalfCircleOrganizationChart"/>
    <dgm:cxn modelId="{189D529C-6D60-4623-9948-23B2750AB0B9}" type="presOf" srcId="{6C879C9B-27AF-45E8-A004-D0AFF0B92927}" destId="{78060D1E-A38E-4A52-A8BF-FDF4ED90C02D}" srcOrd="1" destOrd="0" presId="urn:microsoft.com/office/officeart/2008/layout/HalfCircleOrganizationChart"/>
    <dgm:cxn modelId="{1D67F9A0-9CF2-4806-8E7B-1FAE5D2960D0}" type="presOf" srcId="{5BEAAF11-67D7-427D-A35B-80315F4DA433}" destId="{2AE792C8-20C7-4E67-8626-DDB0F63C2B88}" srcOrd="0" destOrd="0" presId="urn:microsoft.com/office/officeart/2008/layout/HalfCircleOrganizationChart"/>
    <dgm:cxn modelId="{1DCCCCB3-EC21-4C09-879F-BEAB9EF09557}" srcId="{23A97026-A478-42C5-A889-8CBCB21007C9}" destId="{5BEAAF11-67D7-427D-A35B-80315F4DA433}" srcOrd="0" destOrd="0" parTransId="{BEC1048F-3CB8-4E40-986D-7DA277203D54}" sibTransId="{E342438C-5DC3-44A2-AA51-B55F7A35125E}"/>
    <dgm:cxn modelId="{81F9FCB8-48CD-4742-9471-D27209388B62}" type="presOf" srcId="{5488580A-EADB-4EC1-8D3B-5257D736ECA9}" destId="{29745B2A-51A9-4B34-99F1-C56644B7A1BD}" srcOrd="0" destOrd="0" presId="urn:microsoft.com/office/officeart/2008/layout/HalfCircleOrganizationChart"/>
    <dgm:cxn modelId="{A227F1CB-F8CA-40F7-ABD9-B9BE0F04598C}" type="presOf" srcId="{6C879C9B-27AF-45E8-A004-D0AFF0B92927}" destId="{B933E11A-A971-4775-971B-FB96FDCC4CB5}" srcOrd="0" destOrd="0" presId="urn:microsoft.com/office/officeart/2008/layout/HalfCircleOrganizationChart"/>
    <dgm:cxn modelId="{0155D7D9-9146-43F6-92F6-9861F1111A9B}" type="presOf" srcId="{5488580A-EADB-4EC1-8D3B-5257D736ECA9}" destId="{44815F75-00F0-47F3-B51F-C2306F35ACC5}" srcOrd="1" destOrd="0" presId="urn:microsoft.com/office/officeart/2008/layout/HalfCircleOrganizationChart"/>
    <dgm:cxn modelId="{C338EBDB-0770-416D-AA40-56A6177A9AFE}" type="presOf" srcId="{23A97026-A478-42C5-A889-8CBCB21007C9}" destId="{ECCD513E-B5B6-47C2-BB61-EDC1161AB2E1}" srcOrd="0" destOrd="0" presId="urn:microsoft.com/office/officeart/2008/layout/HalfCircleOrganizationChart"/>
    <dgm:cxn modelId="{6E80B3F8-5B80-4F20-870E-67D370A79963}" type="presOf" srcId="{6DE9B601-4C42-4F32-8786-D53C6E00D44E}" destId="{AD836816-942D-44AB-977F-449790DD3BB6}" srcOrd="0" destOrd="0" presId="urn:microsoft.com/office/officeart/2008/layout/HalfCircleOrganizationChart"/>
    <dgm:cxn modelId="{B8DB97FE-27F4-4DB4-B306-BB158555F1FB}" type="presOf" srcId="{C3FE2BFF-49E9-45FB-B46C-2A2BD96A5CB4}" destId="{AE1277E2-CE2A-4A96-9D81-5BEF1FB3850D}" srcOrd="0" destOrd="0" presId="urn:microsoft.com/office/officeart/2008/layout/HalfCircleOrganizationChart"/>
    <dgm:cxn modelId="{16CF265A-07E0-48E9-B54D-08A63175102A}" type="presParOf" srcId="{ECCD513E-B5B6-47C2-BB61-EDC1161AB2E1}" destId="{E5F16AC8-F4EA-4D99-9F01-082F7342C82C}" srcOrd="0" destOrd="0" presId="urn:microsoft.com/office/officeart/2008/layout/HalfCircleOrganizationChart"/>
    <dgm:cxn modelId="{843DF754-DC31-4BFE-92A4-DC40C0FCB250}" type="presParOf" srcId="{E5F16AC8-F4EA-4D99-9F01-082F7342C82C}" destId="{223A9311-0FF8-4D22-BF69-EF3E41595CDC}" srcOrd="0" destOrd="0" presId="urn:microsoft.com/office/officeart/2008/layout/HalfCircleOrganizationChart"/>
    <dgm:cxn modelId="{55831644-E6F1-4D9F-A433-B443D9B59812}" type="presParOf" srcId="{223A9311-0FF8-4D22-BF69-EF3E41595CDC}" destId="{2AE792C8-20C7-4E67-8626-DDB0F63C2B88}" srcOrd="0" destOrd="0" presId="urn:microsoft.com/office/officeart/2008/layout/HalfCircleOrganizationChart"/>
    <dgm:cxn modelId="{7810AC2F-8600-41E7-8218-764ED4F407E4}" type="presParOf" srcId="{223A9311-0FF8-4D22-BF69-EF3E41595CDC}" destId="{11735E2C-385A-47A1-B0BC-B1C30E6F51C3}" srcOrd="1" destOrd="0" presId="urn:microsoft.com/office/officeart/2008/layout/HalfCircleOrganizationChart"/>
    <dgm:cxn modelId="{84F1C862-2984-401E-A963-5C05B429F9E1}" type="presParOf" srcId="{223A9311-0FF8-4D22-BF69-EF3E41595CDC}" destId="{CA44DD82-11C1-473A-846D-AC189CF57304}" srcOrd="2" destOrd="0" presId="urn:microsoft.com/office/officeart/2008/layout/HalfCircleOrganizationChart"/>
    <dgm:cxn modelId="{AAA7DFDD-D2FA-458F-B7A9-6C02029022A2}" type="presParOf" srcId="{223A9311-0FF8-4D22-BF69-EF3E41595CDC}" destId="{A5E4F193-5131-4D50-8046-99E4C1DDB75F}" srcOrd="3" destOrd="0" presId="urn:microsoft.com/office/officeart/2008/layout/HalfCircleOrganizationChart"/>
    <dgm:cxn modelId="{7E26B86D-D605-4D2D-A186-67F0FFDF2809}" type="presParOf" srcId="{E5F16AC8-F4EA-4D99-9F01-082F7342C82C}" destId="{56F9798F-1191-433A-89DA-78BFBE6A1FB5}" srcOrd="1" destOrd="0" presId="urn:microsoft.com/office/officeart/2008/layout/HalfCircleOrganizationChart"/>
    <dgm:cxn modelId="{7B40666A-DE53-46F7-951F-3DB46C74FD14}" type="presParOf" srcId="{56F9798F-1191-433A-89DA-78BFBE6A1FB5}" destId="{AE1277E2-CE2A-4A96-9D81-5BEF1FB3850D}" srcOrd="0" destOrd="0" presId="urn:microsoft.com/office/officeart/2008/layout/HalfCircleOrganizationChart"/>
    <dgm:cxn modelId="{6DE3A80C-76B3-46B0-B50B-8F03E1F3AD0A}" type="presParOf" srcId="{56F9798F-1191-433A-89DA-78BFBE6A1FB5}" destId="{73DACCFB-BFC8-4F76-9390-ECF5DFE1DCD0}" srcOrd="1" destOrd="0" presId="urn:microsoft.com/office/officeart/2008/layout/HalfCircleOrganizationChart"/>
    <dgm:cxn modelId="{E8A8C452-49F2-4516-9099-1326D0D938DA}" type="presParOf" srcId="{73DACCFB-BFC8-4F76-9390-ECF5DFE1DCD0}" destId="{34DFCBC9-3636-4ECD-9067-A74E1C0C58D2}" srcOrd="0" destOrd="0" presId="urn:microsoft.com/office/officeart/2008/layout/HalfCircleOrganizationChart"/>
    <dgm:cxn modelId="{AE15EFCD-3A4D-4285-9C81-FBFF64E4F799}" type="presParOf" srcId="{34DFCBC9-3636-4ECD-9067-A74E1C0C58D2}" destId="{29745B2A-51A9-4B34-99F1-C56644B7A1BD}" srcOrd="0" destOrd="0" presId="urn:microsoft.com/office/officeart/2008/layout/HalfCircleOrganizationChart"/>
    <dgm:cxn modelId="{C1DB3B60-9CF9-4EF4-96F3-A73C17F14B49}" type="presParOf" srcId="{34DFCBC9-3636-4ECD-9067-A74E1C0C58D2}" destId="{E4398155-71E8-4E91-AE79-3E834F83B258}" srcOrd="1" destOrd="0" presId="urn:microsoft.com/office/officeart/2008/layout/HalfCircleOrganizationChart"/>
    <dgm:cxn modelId="{EEA24C80-545D-4132-8540-6D1E338051AD}" type="presParOf" srcId="{34DFCBC9-3636-4ECD-9067-A74E1C0C58D2}" destId="{C3F98635-63F2-48F3-A5EA-23CA7C056BE6}" srcOrd="2" destOrd="0" presId="urn:microsoft.com/office/officeart/2008/layout/HalfCircleOrganizationChart"/>
    <dgm:cxn modelId="{92788B24-45BD-4814-92BD-DB18AC2BA7BB}" type="presParOf" srcId="{34DFCBC9-3636-4ECD-9067-A74E1C0C58D2}" destId="{44815F75-00F0-47F3-B51F-C2306F35ACC5}" srcOrd="3" destOrd="0" presId="urn:microsoft.com/office/officeart/2008/layout/HalfCircleOrganizationChart"/>
    <dgm:cxn modelId="{A1507E7C-9A66-43AB-AE96-909C3E8657DA}" type="presParOf" srcId="{73DACCFB-BFC8-4F76-9390-ECF5DFE1DCD0}" destId="{93F207AF-E6F4-4901-B010-EDBC59CE3221}" srcOrd="1" destOrd="0" presId="urn:microsoft.com/office/officeart/2008/layout/HalfCircleOrganizationChart"/>
    <dgm:cxn modelId="{7A6E3039-F576-4A7B-B58F-1267D7C5F191}" type="presParOf" srcId="{73DACCFB-BFC8-4F76-9390-ECF5DFE1DCD0}" destId="{C32BBCF0-01A0-4E11-B4F1-913D61D87243}" srcOrd="2" destOrd="0" presId="urn:microsoft.com/office/officeart/2008/layout/HalfCircleOrganizationChart"/>
    <dgm:cxn modelId="{028E859A-9A1B-408E-8D53-F3131F75A8B6}" type="presParOf" srcId="{56F9798F-1191-433A-89DA-78BFBE6A1FB5}" destId="{1BC92A17-1431-4E99-ACA6-BB2F560B04D2}" srcOrd="2" destOrd="0" presId="urn:microsoft.com/office/officeart/2008/layout/HalfCircleOrganizationChart"/>
    <dgm:cxn modelId="{691FC6DC-9A64-4195-A4F1-24A981B8334B}" type="presParOf" srcId="{56F9798F-1191-433A-89DA-78BFBE6A1FB5}" destId="{EC040B15-A20E-4A86-860A-EBBFEBAB1ED9}" srcOrd="3" destOrd="0" presId="urn:microsoft.com/office/officeart/2008/layout/HalfCircleOrganizationChart"/>
    <dgm:cxn modelId="{940B769C-1C41-42C4-BF5C-86C924710A3A}" type="presParOf" srcId="{EC040B15-A20E-4A86-860A-EBBFEBAB1ED9}" destId="{2B86E332-D3AD-4159-8D5A-03C63365AB18}" srcOrd="0" destOrd="0" presId="urn:microsoft.com/office/officeart/2008/layout/HalfCircleOrganizationChart"/>
    <dgm:cxn modelId="{B513217C-4BB1-432E-BEFB-0355783F8643}" type="presParOf" srcId="{2B86E332-D3AD-4159-8D5A-03C63365AB18}" destId="{45408186-85EA-4E63-AF79-C5954EA52AD3}" srcOrd="0" destOrd="0" presId="urn:microsoft.com/office/officeart/2008/layout/HalfCircleOrganizationChart"/>
    <dgm:cxn modelId="{D26494D7-5FFA-441D-879A-71E86E93029E}" type="presParOf" srcId="{2B86E332-D3AD-4159-8D5A-03C63365AB18}" destId="{20DE6890-B9C0-4DF4-9A7C-B40A1A37FE04}" srcOrd="1" destOrd="0" presId="urn:microsoft.com/office/officeart/2008/layout/HalfCircleOrganizationChart"/>
    <dgm:cxn modelId="{0C384CFB-EDF7-479F-9965-86874208411F}" type="presParOf" srcId="{2B86E332-D3AD-4159-8D5A-03C63365AB18}" destId="{C27E0A95-3571-46A4-AE48-8AB689DF9533}" srcOrd="2" destOrd="0" presId="urn:microsoft.com/office/officeart/2008/layout/HalfCircleOrganizationChart"/>
    <dgm:cxn modelId="{172E17FB-DB88-4226-9FE8-770C263D662F}" type="presParOf" srcId="{2B86E332-D3AD-4159-8D5A-03C63365AB18}" destId="{4063EAD7-8B23-447E-8CC3-48EC989ADE19}" srcOrd="3" destOrd="0" presId="urn:microsoft.com/office/officeart/2008/layout/HalfCircleOrganizationChart"/>
    <dgm:cxn modelId="{1073AB3A-E74E-4E24-8209-7C9E29202B8B}" type="presParOf" srcId="{EC040B15-A20E-4A86-860A-EBBFEBAB1ED9}" destId="{0F7C3050-5C5B-4FC1-BC83-367DFAFE8439}" srcOrd="1" destOrd="0" presId="urn:microsoft.com/office/officeart/2008/layout/HalfCircleOrganizationChart"/>
    <dgm:cxn modelId="{A0CE5AFA-3B4F-4AF2-B69F-577213374E5F}" type="presParOf" srcId="{EC040B15-A20E-4A86-860A-EBBFEBAB1ED9}" destId="{8F620B85-9D50-4A57-930B-75626B692802}" srcOrd="2" destOrd="0" presId="urn:microsoft.com/office/officeart/2008/layout/HalfCircleOrganizationChart"/>
    <dgm:cxn modelId="{EB5EE103-9B81-4D41-90EF-2564799C20F9}" type="presParOf" srcId="{56F9798F-1191-433A-89DA-78BFBE6A1FB5}" destId="{AD836816-942D-44AB-977F-449790DD3BB6}" srcOrd="4" destOrd="0" presId="urn:microsoft.com/office/officeart/2008/layout/HalfCircleOrganizationChart"/>
    <dgm:cxn modelId="{BDE9FEAE-F102-4D16-9D6E-302550D56637}" type="presParOf" srcId="{56F9798F-1191-433A-89DA-78BFBE6A1FB5}" destId="{08B742A8-2586-4C1F-9999-4486DD2DB77D}" srcOrd="5" destOrd="0" presId="urn:microsoft.com/office/officeart/2008/layout/HalfCircleOrganizationChart"/>
    <dgm:cxn modelId="{B664C956-57EA-4407-99F0-865C6C40DBBE}" type="presParOf" srcId="{08B742A8-2586-4C1F-9999-4486DD2DB77D}" destId="{553A3896-B065-4BBF-90E8-4D541433B126}" srcOrd="0" destOrd="0" presId="urn:microsoft.com/office/officeart/2008/layout/HalfCircleOrganizationChart"/>
    <dgm:cxn modelId="{B0110F52-2B80-4E04-AFA6-154DED018B5B}" type="presParOf" srcId="{553A3896-B065-4BBF-90E8-4D541433B126}" destId="{B933E11A-A971-4775-971B-FB96FDCC4CB5}" srcOrd="0" destOrd="0" presId="urn:microsoft.com/office/officeart/2008/layout/HalfCircleOrganizationChart"/>
    <dgm:cxn modelId="{79611472-A930-4978-BD1B-32E7185698AD}" type="presParOf" srcId="{553A3896-B065-4BBF-90E8-4D541433B126}" destId="{C95FC578-5FA1-4371-95BE-321949C5195B}" srcOrd="1" destOrd="0" presId="urn:microsoft.com/office/officeart/2008/layout/HalfCircleOrganizationChart"/>
    <dgm:cxn modelId="{E8ACBC5E-6E98-4580-892A-561A6F46CBA1}" type="presParOf" srcId="{553A3896-B065-4BBF-90E8-4D541433B126}" destId="{DCF86D98-936F-44B2-99DB-60EC45DA97D3}" srcOrd="2" destOrd="0" presId="urn:microsoft.com/office/officeart/2008/layout/HalfCircleOrganizationChart"/>
    <dgm:cxn modelId="{1E3F683E-F2E2-457B-B716-8F4C97E7A6EE}" type="presParOf" srcId="{553A3896-B065-4BBF-90E8-4D541433B126}" destId="{78060D1E-A38E-4A52-A8BF-FDF4ED90C02D}" srcOrd="3" destOrd="0" presId="urn:microsoft.com/office/officeart/2008/layout/HalfCircleOrganizationChart"/>
    <dgm:cxn modelId="{B4D19D02-8E57-4C37-B566-484B9E35523D}" type="presParOf" srcId="{08B742A8-2586-4C1F-9999-4486DD2DB77D}" destId="{A2B233A0-F5B3-4FCA-B373-1AB69780E96B}" srcOrd="1" destOrd="0" presId="urn:microsoft.com/office/officeart/2008/layout/HalfCircleOrganizationChart"/>
    <dgm:cxn modelId="{ABF5F597-5FBA-48C4-BE6F-5B4B50CD0128}" type="presParOf" srcId="{08B742A8-2586-4C1F-9999-4486DD2DB77D}" destId="{05F814D5-6664-416C-9904-1A8C81F9FC05}" srcOrd="2" destOrd="0" presId="urn:microsoft.com/office/officeart/2008/layout/HalfCircleOrganizationChart"/>
    <dgm:cxn modelId="{9F867D16-9349-4F99-91BD-9B9181D94B36}" type="presParOf" srcId="{E5F16AC8-F4EA-4D99-9F01-082F7342C82C}" destId="{C1B682EC-7071-401B-A793-1236ABDCC7C1}"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BCF041A-3A02-44DF-B9E8-D9DE701BEABC}" type="doc">
      <dgm:prSet loTypeId="urn:microsoft.com/office/officeart/2005/8/layout/funnel1" loCatId="relationship" qsTypeId="urn:microsoft.com/office/officeart/2005/8/quickstyle/simple1" qsCatId="simple" csTypeId="urn:microsoft.com/office/officeart/2005/8/colors/accent1_1" csCatId="accent1" phldr="1"/>
      <dgm:spPr/>
      <dgm:t>
        <a:bodyPr/>
        <a:lstStyle/>
        <a:p>
          <a:endParaRPr lang="fr-FR"/>
        </a:p>
      </dgm:t>
    </dgm:pt>
    <dgm:pt modelId="{4E324179-7EE8-4BA7-8D22-F466500B8508}">
      <dgm:prSet phldrT="[Texte]" custT="1"/>
      <dgm:spPr/>
      <dgm:t>
        <a:bodyPr/>
        <a:lstStyle/>
        <a:p>
          <a:r>
            <a:rPr lang="fr-FR" sz="2000" b="1" dirty="0"/>
            <a:t>crée</a:t>
          </a:r>
        </a:p>
      </dgm:t>
    </dgm:pt>
    <dgm:pt modelId="{88F1639E-66C6-4A2E-9177-7F1CE7BCD128}" type="parTrans" cxnId="{DF84A3E5-56BB-4CD5-886B-EA5AFC2A60D1}">
      <dgm:prSet/>
      <dgm:spPr/>
      <dgm:t>
        <a:bodyPr/>
        <a:lstStyle/>
        <a:p>
          <a:endParaRPr lang="fr-FR"/>
        </a:p>
      </dgm:t>
    </dgm:pt>
    <dgm:pt modelId="{35C56988-D8EF-4E86-A9A9-BB41FD8FB1BE}" type="sibTrans" cxnId="{DF84A3E5-56BB-4CD5-886B-EA5AFC2A60D1}">
      <dgm:prSet/>
      <dgm:spPr/>
      <dgm:t>
        <a:bodyPr/>
        <a:lstStyle/>
        <a:p>
          <a:endParaRPr lang="fr-FR"/>
        </a:p>
      </dgm:t>
    </dgm:pt>
    <dgm:pt modelId="{7BCED2DF-FE64-42CE-A075-5446313EF384}">
      <dgm:prSet phldrT="[Texte]" custT="1"/>
      <dgm:spPr/>
      <dgm:t>
        <a:bodyPr/>
        <a:lstStyle/>
        <a:p>
          <a:r>
            <a:rPr lang="fr-FR" sz="1800" b="1" dirty="0"/>
            <a:t>naviguer</a:t>
          </a:r>
        </a:p>
      </dgm:t>
    </dgm:pt>
    <dgm:pt modelId="{A28CB61F-CCA1-4990-AE0B-2B0B42429B17}" type="parTrans" cxnId="{B70AAEE3-5094-4953-A5C9-13F9E746FC1A}">
      <dgm:prSet/>
      <dgm:spPr/>
      <dgm:t>
        <a:bodyPr/>
        <a:lstStyle/>
        <a:p>
          <a:endParaRPr lang="fr-FR"/>
        </a:p>
      </dgm:t>
    </dgm:pt>
    <dgm:pt modelId="{259E5F19-80D7-4E1D-9F7D-8CB9DA59897C}" type="sibTrans" cxnId="{B70AAEE3-5094-4953-A5C9-13F9E746FC1A}">
      <dgm:prSet/>
      <dgm:spPr/>
      <dgm:t>
        <a:bodyPr/>
        <a:lstStyle/>
        <a:p>
          <a:endParaRPr lang="fr-FR"/>
        </a:p>
      </dgm:t>
    </dgm:pt>
    <dgm:pt modelId="{EEAC23AF-9E6C-40F2-A895-7A4B5B0FCD4E}">
      <dgm:prSet phldrT="[Texte]"/>
      <dgm:spPr/>
      <dgm:t>
        <a:bodyPr/>
        <a:lstStyle/>
        <a:p>
          <a:r>
            <a:rPr lang="fr-FR" dirty="0"/>
            <a:t>Structurer </a:t>
          </a:r>
        </a:p>
      </dgm:t>
    </dgm:pt>
    <dgm:pt modelId="{117E60DA-E353-4BFD-820B-059871123413}" type="parTrans" cxnId="{135868AF-CE65-4C06-B6D8-51F3B7C199BD}">
      <dgm:prSet/>
      <dgm:spPr/>
      <dgm:t>
        <a:bodyPr/>
        <a:lstStyle/>
        <a:p>
          <a:endParaRPr lang="fr-FR"/>
        </a:p>
      </dgm:t>
    </dgm:pt>
    <dgm:pt modelId="{129393E8-46E8-4DD7-9218-FE46553A52D3}" type="sibTrans" cxnId="{135868AF-CE65-4C06-B6D8-51F3B7C199BD}">
      <dgm:prSet/>
      <dgm:spPr/>
      <dgm:t>
        <a:bodyPr/>
        <a:lstStyle/>
        <a:p>
          <a:endParaRPr lang="fr-FR"/>
        </a:p>
      </dgm:t>
    </dgm:pt>
    <dgm:pt modelId="{DE9875B1-EE72-430E-A9BD-3237A2DB6A84}">
      <dgm:prSet phldrT="[Texte]"/>
      <dgm:spPr/>
      <dgm:t>
        <a:bodyPr/>
        <a:lstStyle/>
        <a:p>
          <a:r>
            <a:rPr lang="fr-FR" dirty="0"/>
            <a:t>Écosystème </a:t>
          </a:r>
        </a:p>
      </dgm:t>
    </dgm:pt>
    <dgm:pt modelId="{C1E4E301-D316-4DA2-997B-328203351E0E}" type="parTrans" cxnId="{AC7219B9-0D4B-4B27-A60B-8CE7B98CAECB}">
      <dgm:prSet/>
      <dgm:spPr/>
      <dgm:t>
        <a:bodyPr/>
        <a:lstStyle/>
        <a:p>
          <a:endParaRPr lang="fr-FR"/>
        </a:p>
      </dgm:t>
    </dgm:pt>
    <dgm:pt modelId="{1891D7A1-3224-455D-B2DC-E224C85C3579}" type="sibTrans" cxnId="{AC7219B9-0D4B-4B27-A60B-8CE7B98CAECB}">
      <dgm:prSet/>
      <dgm:spPr/>
      <dgm:t>
        <a:bodyPr/>
        <a:lstStyle/>
        <a:p>
          <a:endParaRPr lang="fr-FR"/>
        </a:p>
      </dgm:t>
    </dgm:pt>
    <dgm:pt modelId="{05546C1B-C6F9-4D7E-9E57-AC9A68A8B80C}" type="pres">
      <dgm:prSet presAssocID="{4BCF041A-3A02-44DF-B9E8-D9DE701BEABC}" presName="Name0" presStyleCnt="0">
        <dgm:presLayoutVars>
          <dgm:chMax val="4"/>
          <dgm:resizeHandles val="exact"/>
        </dgm:presLayoutVars>
      </dgm:prSet>
      <dgm:spPr/>
    </dgm:pt>
    <dgm:pt modelId="{2252110B-BDAA-4ACC-9E24-58F81693B009}" type="pres">
      <dgm:prSet presAssocID="{4BCF041A-3A02-44DF-B9E8-D9DE701BEABC}" presName="ellipse" presStyleLbl="trBgShp" presStyleIdx="0" presStyleCnt="1"/>
      <dgm:spPr/>
    </dgm:pt>
    <dgm:pt modelId="{E95DF456-78EE-4F81-8258-DE351978D7E3}" type="pres">
      <dgm:prSet presAssocID="{4BCF041A-3A02-44DF-B9E8-D9DE701BEABC}" presName="arrow1" presStyleLbl="fgShp" presStyleIdx="0" presStyleCnt="1"/>
      <dgm:spPr/>
    </dgm:pt>
    <dgm:pt modelId="{A811E281-7184-42AE-B8FB-C04DA7FFB62B}" type="pres">
      <dgm:prSet presAssocID="{4BCF041A-3A02-44DF-B9E8-D9DE701BEABC}" presName="rectangle" presStyleLbl="revTx" presStyleIdx="0" presStyleCnt="1">
        <dgm:presLayoutVars>
          <dgm:bulletEnabled val="1"/>
        </dgm:presLayoutVars>
      </dgm:prSet>
      <dgm:spPr/>
    </dgm:pt>
    <dgm:pt modelId="{7B75C214-A593-485C-8D23-97A3F3E223E3}" type="pres">
      <dgm:prSet presAssocID="{7BCED2DF-FE64-42CE-A075-5446313EF384}" presName="item1" presStyleLbl="node1" presStyleIdx="0" presStyleCnt="3">
        <dgm:presLayoutVars>
          <dgm:bulletEnabled val="1"/>
        </dgm:presLayoutVars>
      </dgm:prSet>
      <dgm:spPr/>
    </dgm:pt>
    <dgm:pt modelId="{271AC8B0-1A5D-4865-876B-4CC1BF3F3EC9}" type="pres">
      <dgm:prSet presAssocID="{EEAC23AF-9E6C-40F2-A895-7A4B5B0FCD4E}" presName="item2" presStyleLbl="node1" presStyleIdx="1" presStyleCnt="3" custLinFactNeighborX="0" custLinFactNeighborY="1212">
        <dgm:presLayoutVars>
          <dgm:bulletEnabled val="1"/>
        </dgm:presLayoutVars>
      </dgm:prSet>
      <dgm:spPr/>
    </dgm:pt>
    <dgm:pt modelId="{5BB62DE7-C273-435E-A6BF-794F596D0569}" type="pres">
      <dgm:prSet presAssocID="{DE9875B1-EE72-430E-A9BD-3237A2DB6A84}" presName="item3" presStyleLbl="node1" presStyleIdx="2" presStyleCnt="3">
        <dgm:presLayoutVars>
          <dgm:bulletEnabled val="1"/>
        </dgm:presLayoutVars>
      </dgm:prSet>
      <dgm:spPr/>
    </dgm:pt>
    <dgm:pt modelId="{3DE9C87B-6703-4EC0-BD8F-C67C7997E4DE}" type="pres">
      <dgm:prSet presAssocID="{4BCF041A-3A02-44DF-B9E8-D9DE701BEABC}" presName="funnel" presStyleLbl="trAlignAcc1" presStyleIdx="0" presStyleCnt="1"/>
      <dgm:spPr/>
    </dgm:pt>
  </dgm:ptLst>
  <dgm:cxnLst>
    <dgm:cxn modelId="{4F8E7623-E25A-41F1-B01E-5C18B186BA6A}" type="presOf" srcId="{7BCED2DF-FE64-42CE-A075-5446313EF384}" destId="{271AC8B0-1A5D-4865-876B-4CC1BF3F3EC9}" srcOrd="0" destOrd="0" presId="urn:microsoft.com/office/officeart/2005/8/layout/funnel1"/>
    <dgm:cxn modelId="{D5A7A13D-85FF-4E5F-AA97-F8CCF3C4BA49}" type="presOf" srcId="{DE9875B1-EE72-430E-A9BD-3237A2DB6A84}" destId="{A811E281-7184-42AE-B8FB-C04DA7FFB62B}" srcOrd="0" destOrd="0" presId="urn:microsoft.com/office/officeart/2005/8/layout/funnel1"/>
    <dgm:cxn modelId="{BE0DDB60-F9D1-4446-98F1-8B7CE9A0E873}" type="presOf" srcId="{4E324179-7EE8-4BA7-8D22-F466500B8508}" destId="{5BB62DE7-C273-435E-A6BF-794F596D0569}" srcOrd="0" destOrd="0" presId="urn:microsoft.com/office/officeart/2005/8/layout/funnel1"/>
    <dgm:cxn modelId="{D6D3A270-D5E8-4157-A902-0E40C980B164}" type="presOf" srcId="{EEAC23AF-9E6C-40F2-A895-7A4B5B0FCD4E}" destId="{7B75C214-A593-485C-8D23-97A3F3E223E3}" srcOrd="0" destOrd="0" presId="urn:microsoft.com/office/officeart/2005/8/layout/funnel1"/>
    <dgm:cxn modelId="{135868AF-CE65-4C06-B6D8-51F3B7C199BD}" srcId="{4BCF041A-3A02-44DF-B9E8-D9DE701BEABC}" destId="{EEAC23AF-9E6C-40F2-A895-7A4B5B0FCD4E}" srcOrd="2" destOrd="0" parTransId="{117E60DA-E353-4BFD-820B-059871123413}" sibTransId="{129393E8-46E8-4DD7-9218-FE46553A52D3}"/>
    <dgm:cxn modelId="{AC7219B9-0D4B-4B27-A60B-8CE7B98CAECB}" srcId="{4BCF041A-3A02-44DF-B9E8-D9DE701BEABC}" destId="{DE9875B1-EE72-430E-A9BD-3237A2DB6A84}" srcOrd="3" destOrd="0" parTransId="{C1E4E301-D316-4DA2-997B-328203351E0E}" sibTransId="{1891D7A1-3224-455D-B2DC-E224C85C3579}"/>
    <dgm:cxn modelId="{6D9FBDCE-01E5-4BFE-9564-DBE8338823C8}" type="presOf" srcId="{4BCF041A-3A02-44DF-B9E8-D9DE701BEABC}" destId="{05546C1B-C6F9-4D7E-9E57-AC9A68A8B80C}" srcOrd="0" destOrd="0" presId="urn:microsoft.com/office/officeart/2005/8/layout/funnel1"/>
    <dgm:cxn modelId="{B70AAEE3-5094-4953-A5C9-13F9E746FC1A}" srcId="{4BCF041A-3A02-44DF-B9E8-D9DE701BEABC}" destId="{7BCED2DF-FE64-42CE-A075-5446313EF384}" srcOrd="1" destOrd="0" parTransId="{A28CB61F-CCA1-4990-AE0B-2B0B42429B17}" sibTransId="{259E5F19-80D7-4E1D-9F7D-8CB9DA59897C}"/>
    <dgm:cxn modelId="{DF84A3E5-56BB-4CD5-886B-EA5AFC2A60D1}" srcId="{4BCF041A-3A02-44DF-B9E8-D9DE701BEABC}" destId="{4E324179-7EE8-4BA7-8D22-F466500B8508}" srcOrd="0" destOrd="0" parTransId="{88F1639E-66C6-4A2E-9177-7F1CE7BCD128}" sibTransId="{35C56988-D8EF-4E86-A9A9-BB41FD8FB1BE}"/>
    <dgm:cxn modelId="{923367A8-985A-4B5A-A9CA-04BD640BE250}" type="presParOf" srcId="{05546C1B-C6F9-4D7E-9E57-AC9A68A8B80C}" destId="{2252110B-BDAA-4ACC-9E24-58F81693B009}" srcOrd="0" destOrd="0" presId="urn:microsoft.com/office/officeart/2005/8/layout/funnel1"/>
    <dgm:cxn modelId="{48CB5508-D6F5-4488-8EEB-6EB076E20948}" type="presParOf" srcId="{05546C1B-C6F9-4D7E-9E57-AC9A68A8B80C}" destId="{E95DF456-78EE-4F81-8258-DE351978D7E3}" srcOrd="1" destOrd="0" presId="urn:microsoft.com/office/officeart/2005/8/layout/funnel1"/>
    <dgm:cxn modelId="{19B3B09D-5BC3-4C2B-B145-852CF0D8E993}" type="presParOf" srcId="{05546C1B-C6F9-4D7E-9E57-AC9A68A8B80C}" destId="{A811E281-7184-42AE-B8FB-C04DA7FFB62B}" srcOrd="2" destOrd="0" presId="urn:microsoft.com/office/officeart/2005/8/layout/funnel1"/>
    <dgm:cxn modelId="{68764490-C2E0-47AD-81BF-3D89ECFA91C1}" type="presParOf" srcId="{05546C1B-C6F9-4D7E-9E57-AC9A68A8B80C}" destId="{7B75C214-A593-485C-8D23-97A3F3E223E3}" srcOrd="3" destOrd="0" presId="urn:microsoft.com/office/officeart/2005/8/layout/funnel1"/>
    <dgm:cxn modelId="{4FB375BD-B8DF-4399-828E-9EFB99EA8B63}" type="presParOf" srcId="{05546C1B-C6F9-4D7E-9E57-AC9A68A8B80C}" destId="{271AC8B0-1A5D-4865-876B-4CC1BF3F3EC9}" srcOrd="4" destOrd="0" presId="urn:microsoft.com/office/officeart/2005/8/layout/funnel1"/>
    <dgm:cxn modelId="{10C45D03-91FD-4689-AFB5-350A97EF0FD6}" type="presParOf" srcId="{05546C1B-C6F9-4D7E-9E57-AC9A68A8B80C}" destId="{5BB62DE7-C273-435E-A6BF-794F596D0569}" srcOrd="5" destOrd="0" presId="urn:microsoft.com/office/officeart/2005/8/layout/funnel1"/>
    <dgm:cxn modelId="{BB248122-9B9E-4717-AB9F-519B48F4A62F}" type="presParOf" srcId="{05546C1B-C6F9-4D7E-9E57-AC9A68A8B80C}" destId="{3DE9C87B-6703-4EC0-BD8F-C67C7997E4DE}"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6B5A95-A286-45E2-A7BF-7CA26E156E6F}">
      <dsp:nvSpPr>
        <dsp:cNvPr id="0" name=""/>
        <dsp:cNvSpPr/>
      </dsp:nvSpPr>
      <dsp:spPr>
        <a:xfrm rot="5400000">
          <a:off x="536116" y="1688013"/>
          <a:ext cx="1603313" cy="2667877"/>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505A3E-589E-4D3F-BEA1-F334D0D6031F}">
      <dsp:nvSpPr>
        <dsp:cNvPr id="0" name=""/>
        <dsp:cNvSpPr/>
      </dsp:nvSpPr>
      <dsp:spPr>
        <a:xfrm>
          <a:off x="268483" y="2485133"/>
          <a:ext cx="2408574" cy="21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fr-FR" sz="2900" kern="1200" dirty="0"/>
            <a:t>créateur</a:t>
          </a:r>
        </a:p>
      </dsp:txBody>
      <dsp:txXfrm>
        <a:off x="268483" y="2485133"/>
        <a:ext cx="2408574" cy="2111257"/>
      </dsp:txXfrm>
    </dsp:sp>
    <dsp:sp modelId="{396422A4-EDC8-48F5-8D76-36B2AE427D99}">
      <dsp:nvSpPr>
        <dsp:cNvPr id="0" name=""/>
        <dsp:cNvSpPr/>
      </dsp:nvSpPr>
      <dsp:spPr>
        <a:xfrm>
          <a:off x="2222610" y="1491600"/>
          <a:ext cx="454448" cy="454448"/>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B2238D-D278-4F4A-9B54-5B12DF60D248}">
      <dsp:nvSpPr>
        <dsp:cNvPr id="0" name=""/>
        <dsp:cNvSpPr/>
      </dsp:nvSpPr>
      <dsp:spPr>
        <a:xfrm rot="5400000">
          <a:off x="3484682" y="958387"/>
          <a:ext cx="1603313" cy="2667877"/>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14305C-B714-457F-A6C1-883EE67F7E90}">
      <dsp:nvSpPr>
        <dsp:cNvPr id="0" name=""/>
        <dsp:cNvSpPr/>
      </dsp:nvSpPr>
      <dsp:spPr>
        <a:xfrm>
          <a:off x="3217050" y="1755508"/>
          <a:ext cx="2408574" cy="21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fr-FR" sz="2900" kern="1200" dirty="0"/>
            <a:t>Idée-opportunité</a:t>
          </a:r>
        </a:p>
      </dsp:txBody>
      <dsp:txXfrm>
        <a:off x="3217050" y="1755508"/>
        <a:ext cx="2408574" cy="2111257"/>
      </dsp:txXfrm>
    </dsp:sp>
    <dsp:sp modelId="{65C3657B-0B42-4343-BD19-DBCE47F3B395}">
      <dsp:nvSpPr>
        <dsp:cNvPr id="0" name=""/>
        <dsp:cNvSpPr/>
      </dsp:nvSpPr>
      <dsp:spPr>
        <a:xfrm>
          <a:off x="5171176" y="761975"/>
          <a:ext cx="454448" cy="454448"/>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72BEA3-697C-4DA6-BB91-667F732DEAFA}">
      <dsp:nvSpPr>
        <dsp:cNvPr id="0" name=""/>
        <dsp:cNvSpPr/>
      </dsp:nvSpPr>
      <dsp:spPr>
        <a:xfrm rot="5400000">
          <a:off x="6433249" y="228761"/>
          <a:ext cx="1603313" cy="2667877"/>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DCF1DD-38CA-4331-8878-414AC736F6F3}">
      <dsp:nvSpPr>
        <dsp:cNvPr id="0" name=""/>
        <dsp:cNvSpPr/>
      </dsp:nvSpPr>
      <dsp:spPr>
        <a:xfrm>
          <a:off x="6165616" y="1025882"/>
          <a:ext cx="2408574" cy="21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fr-FR" sz="2900" kern="1200" dirty="0"/>
            <a:t>Stratégie d’entreprise</a:t>
          </a:r>
        </a:p>
      </dsp:txBody>
      <dsp:txXfrm>
        <a:off x="6165616" y="1025882"/>
        <a:ext cx="2408574" cy="2111257"/>
      </dsp:txXfrm>
    </dsp:sp>
    <dsp:sp modelId="{3D6F30A8-3A2F-4939-9FF6-4BF18DF429CE}">
      <dsp:nvSpPr>
        <dsp:cNvPr id="0" name=""/>
        <dsp:cNvSpPr/>
      </dsp:nvSpPr>
      <dsp:spPr>
        <a:xfrm>
          <a:off x="8119742" y="32349"/>
          <a:ext cx="454448" cy="454448"/>
        </a:xfrm>
        <a:prstGeom prst="triangle">
          <a:avLst>
            <a:gd name="adj" fmla="val 10000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FFB427-A897-4E6A-B58C-8CD5455C16F7}">
      <dsp:nvSpPr>
        <dsp:cNvPr id="0" name=""/>
        <dsp:cNvSpPr/>
      </dsp:nvSpPr>
      <dsp:spPr>
        <a:xfrm rot="5400000">
          <a:off x="9381815" y="-500863"/>
          <a:ext cx="1603313" cy="2667877"/>
        </a:xfrm>
        <a:prstGeom prst="corner">
          <a:avLst>
            <a:gd name="adj1" fmla="val 16120"/>
            <a:gd name="adj2" fmla="val 16110"/>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16B9BB-84E9-4491-9263-2FA6F8FF3D0C}">
      <dsp:nvSpPr>
        <dsp:cNvPr id="0" name=""/>
        <dsp:cNvSpPr/>
      </dsp:nvSpPr>
      <dsp:spPr>
        <a:xfrm>
          <a:off x="9114182" y="296256"/>
          <a:ext cx="2408574" cy="21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fr-FR" sz="2900" kern="1200" dirty="0"/>
            <a:t>Stratégie personnelle du promoteur</a:t>
          </a:r>
        </a:p>
      </dsp:txBody>
      <dsp:txXfrm>
        <a:off x="9114182" y="296256"/>
        <a:ext cx="2408574" cy="211125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4CC7E4-938F-4ED4-B863-858E8ED0B3C9}">
      <dsp:nvSpPr>
        <dsp:cNvPr id="0" name=""/>
        <dsp:cNvSpPr/>
      </dsp:nvSpPr>
      <dsp:spPr>
        <a:xfrm>
          <a:off x="5241701" y="2632019"/>
          <a:ext cx="4343407" cy="376907"/>
        </a:xfrm>
        <a:custGeom>
          <a:avLst/>
          <a:gdLst/>
          <a:ahLst/>
          <a:cxnLst/>
          <a:rect l="0" t="0" r="0" b="0"/>
          <a:pathLst>
            <a:path>
              <a:moveTo>
                <a:pt x="0" y="0"/>
              </a:moveTo>
              <a:lnTo>
                <a:pt x="0" y="188453"/>
              </a:lnTo>
              <a:lnTo>
                <a:pt x="4343407" y="188453"/>
              </a:lnTo>
              <a:lnTo>
                <a:pt x="4343407" y="37690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5D4A1B-D6A3-496F-82D6-6B313D75DBB1}">
      <dsp:nvSpPr>
        <dsp:cNvPr id="0" name=""/>
        <dsp:cNvSpPr/>
      </dsp:nvSpPr>
      <dsp:spPr>
        <a:xfrm>
          <a:off x="5241701" y="2632019"/>
          <a:ext cx="2171703" cy="376907"/>
        </a:xfrm>
        <a:custGeom>
          <a:avLst/>
          <a:gdLst/>
          <a:ahLst/>
          <a:cxnLst/>
          <a:rect l="0" t="0" r="0" b="0"/>
          <a:pathLst>
            <a:path>
              <a:moveTo>
                <a:pt x="0" y="0"/>
              </a:moveTo>
              <a:lnTo>
                <a:pt x="0" y="188453"/>
              </a:lnTo>
              <a:lnTo>
                <a:pt x="2171703" y="188453"/>
              </a:lnTo>
              <a:lnTo>
                <a:pt x="2171703" y="37690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63A90A-449F-4424-BFB2-4D34EF34AA94}">
      <dsp:nvSpPr>
        <dsp:cNvPr id="0" name=""/>
        <dsp:cNvSpPr/>
      </dsp:nvSpPr>
      <dsp:spPr>
        <a:xfrm>
          <a:off x="5195981" y="2632019"/>
          <a:ext cx="91440" cy="376907"/>
        </a:xfrm>
        <a:custGeom>
          <a:avLst/>
          <a:gdLst/>
          <a:ahLst/>
          <a:cxnLst/>
          <a:rect l="0" t="0" r="0" b="0"/>
          <a:pathLst>
            <a:path>
              <a:moveTo>
                <a:pt x="45720" y="0"/>
              </a:moveTo>
              <a:lnTo>
                <a:pt x="45720" y="37690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D91AB8-5D1F-40E3-B420-363904135980}">
      <dsp:nvSpPr>
        <dsp:cNvPr id="0" name=""/>
        <dsp:cNvSpPr/>
      </dsp:nvSpPr>
      <dsp:spPr>
        <a:xfrm>
          <a:off x="3069997" y="2632019"/>
          <a:ext cx="2171703" cy="376907"/>
        </a:xfrm>
        <a:custGeom>
          <a:avLst/>
          <a:gdLst/>
          <a:ahLst/>
          <a:cxnLst/>
          <a:rect l="0" t="0" r="0" b="0"/>
          <a:pathLst>
            <a:path>
              <a:moveTo>
                <a:pt x="2171703" y="0"/>
              </a:moveTo>
              <a:lnTo>
                <a:pt x="2171703" y="188453"/>
              </a:lnTo>
              <a:lnTo>
                <a:pt x="0" y="188453"/>
              </a:lnTo>
              <a:lnTo>
                <a:pt x="0" y="37690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CF02E4-15A5-45AC-AA1D-8F6DB144D9EB}">
      <dsp:nvSpPr>
        <dsp:cNvPr id="0" name=""/>
        <dsp:cNvSpPr/>
      </dsp:nvSpPr>
      <dsp:spPr>
        <a:xfrm>
          <a:off x="898294" y="2632019"/>
          <a:ext cx="4343407" cy="376907"/>
        </a:xfrm>
        <a:custGeom>
          <a:avLst/>
          <a:gdLst/>
          <a:ahLst/>
          <a:cxnLst/>
          <a:rect l="0" t="0" r="0" b="0"/>
          <a:pathLst>
            <a:path>
              <a:moveTo>
                <a:pt x="4343407" y="0"/>
              </a:moveTo>
              <a:lnTo>
                <a:pt x="4343407" y="188453"/>
              </a:lnTo>
              <a:lnTo>
                <a:pt x="0" y="188453"/>
              </a:lnTo>
              <a:lnTo>
                <a:pt x="0" y="37690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D6F60B-973F-470D-B025-0A5FDA287FC5}">
      <dsp:nvSpPr>
        <dsp:cNvPr id="0" name=""/>
        <dsp:cNvSpPr/>
      </dsp:nvSpPr>
      <dsp:spPr>
        <a:xfrm>
          <a:off x="4793002" y="1734621"/>
          <a:ext cx="897398" cy="897398"/>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86264B-6EE5-4941-B760-C6BC047B461A}">
      <dsp:nvSpPr>
        <dsp:cNvPr id="0" name=""/>
        <dsp:cNvSpPr/>
      </dsp:nvSpPr>
      <dsp:spPr>
        <a:xfrm>
          <a:off x="4793002" y="1734621"/>
          <a:ext cx="897398" cy="897398"/>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7C844A-6AFA-423C-ABFE-922319D04796}">
      <dsp:nvSpPr>
        <dsp:cNvPr id="0" name=""/>
        <dsp:cNvSpPr/>
      </dsp:nvSpPr>
      <dsp:spPr>
        <a:xfrm>
          <a:off x="4344303" y="1896153"/>
          <a:ext cx="1794796" cy="574334"/>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fr-FR" sz="1900" kern="1200" dirty="0"/>
            <a:t>Écosystème </a:t>
          </a:r>
        </a:p>
      </dsp:txBody>
      <dsp:txXfrm>
        <a:off x="4344303" y="1896153"/>
        <a:ext cx="1794796" cy="574334"/>
      </dsp:txXfrm>
    </dsp:sp>
    <dsp:sp modelId="{8865F7FE-7235-43C0-9319-439720DE8244}">
      <dsp:nvSpPr>
        <dsp:cNvPr id="0" name=""/>
        <dsp:cNvSpPr/>
      </dsp:nvSpPr>
      <dsp:spPr>
        <a:xfrm>
          <a:off x="449594" y="3008927"/>
          <a:ext cx="897398" cy="897398"/>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C60619-66BB-4DDF-B876-207C34C84B50}">
      <dsp:nvSpPr>
        <dsp:cNvPr id="0" name=""/>
        <dsp:cNvSpPr/>
      </dsp:nvSpPr>
      <dsp:spPr>
        <a:xfrm>
          <a:off x="449594" y="3008927"/>
          <a:ext cx="897398" cy="897398"/>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C2CF23-6339-4679-BE1B-367B67F40DA9}">
      <dsp:nvSpPr>
        <dsp:cNvPr id="0" name=""/>
        <dsp:cNvSpPr/>
      </dsp:nvSpPr>
      <dsp:spPr>
        <a:xfrm>
          <a:off x="895" y="3170458"/>
          <a:ext cx="1794796" cy="574334"/>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fr-FR" sz="1900" kern="1200" dirty="0"/>
            <a:t>Aspects individuels</a:t>
          </a:r>
        </a:p>
      </dsp:txBody>
      <dsp:txXfrm>
        <a:off x="895" y="3170458"/>
        <a:ext cx="1794796" cy="574334"/>
      </dsp:txXfrm>
    </dsp:sp>
    <dsp:sp modelId="{A4E49C86-A336-4480-9BC5-2FBF6C7B0B55}">
      <dsp:nvSpPr>
        <dsp:cNvPr id="0" name=""/>
        <dsp:cNvSpPr/>
      </dsp:nvSpPr>
      <dsp:spPr>
        <a:xfrm>
          <a:off x="2621298" y="3008927"/>
          <a:ext cx="897398" cy="897398"/>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5FF765-25AE-4282-B8BA-2E1BD899A3EB}">
      <dsp:nvSpPr>
        <dsp:cNvPr id="0" name=""/>
        <dsp:cNvSpPr/>
      </dsp:nvSpPr>
      <dsp:spPr>
        <a:xfrm>
          <a:off x="2621298" y="3008927"/>
          <a:ext cx="897398" cy="897398"/>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54E2C4-B740-46C6-A049-D5A574277DC4}">
      <dsp:nvSpPr>
        <dsp:cNvPr id="0" name=""/>
        <dsp:cNvSpPr/>
      </dsp:nvSpPr>
      <dsp:spPr>
        <a:xfrm>
          <a:off x="2172599" y="3170458"/>
          <a:ext cx="1794796" cy="574334"/>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fr-FR" sz="1900" kern="1200" dirty="0"/>
            <a:t>Leadership </a:t>
          </a:r>
        </a:p>
      </dsp:txBody>
      <dsp:txXfrm>
        <a:off x="2172599" y="3170458"/>
        <a:ext cx="1794796" cy="574334"/>
      </dsp:txXfrm>
    </dsp:sp>
    <dsp:sp modelId="{7519C9F1-7175-4597-8683-436C73D53EF5}">
      <dsp:nvSpPr>
        <dsp:cNvPr id="0" name=""/>
        <dsp:cNvSpPr/>
      </dsp:nvSpPr>
      <dsp:spPr>
        <a:xfrm>
          <a:off x="4793002" y="3008927"/>
          <a:ext cx="897398" cy="897398"/>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955686-A2B1-43B9-864B-C4ED21D39946}">
      <dsp:nvSpPr>
        <dsp:cNvPr id="0" name=""/>
        <dsp:cNvSpPr/>
      </dsp:nvSpPr>
      <dsp:spPr>
        <a:xfrm>
          <a:off x="4793002" y="3008927"/>
          <a:ext cx="897398" cy="897398"/>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C23D3-73F4-4ECB-AC16-718291E3EF47}">
      <dsp:nvSpPr>
        <dsp:cNvPr id="0" name=""/>
        <dsp:cNvSpPr/>
      </dsp:nvSpPr>
      <dsp:spPr>
        <a:xfrm>
          <a:off x="4344303" y="3170458"/>
          <a:ext cx="1794796" cy="574334"/>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fr-FR" sz="1900" kern="1200" dirty="0"/>
            <a:t>Marchés financés</a:t>
          </a:r>
        </a:p>
      </dsp:txBody>
      <dsp:txXfrm>
        <a:off x="4344303" y="3170458"/>
        <a:ext cx="1794796" cy="574334"/>
      </dsp:txXfrm>
    </dsp:sp>
    <dsp:sp modelId="{F557784B-2B19-4BCB-AC23-E5679491BCFA}">
      <dsp:nvSpPr>
        <dsp:cNvPr id="0" name=""/>
        <dsp:cNvSpPr/>
      </dsp:nvSpPr>
      <dsp:spPr>
        <a:xfrm>
          <a:off x="6964706" y="3008927"/>
          <a:ext cx="897398" cy="897398"/>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6E40BF-DE46-494A-9871-3DDA9A9A6C05}">
      <dsp:nvSpPr>
        <dsp:cNvPr id="0" name=""/>
        <dsp:cNvSpPr/>
      </dsp:nvSpPr>
      <dsp:spPr>
        <a:xfrm>
          <a:off x="6964706" y="3008927"/>
          <a:ext cx="897398" cy="897398"/>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E40820-99B1-4557-BBF9-C6679344B8C7}">
      <dsp:nvSpPr>
        <dsp:cNvPr id="0" name=""/>
        <dsp:cNvSpPr/>
      </dsp:nvSpPr>
      <dsp:spPr>
        <a:xfrm>
          <a:off x="6516006" y="3170458"/>
          <a:ext cx="1794796" cy="574334"/>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fr-FR" sz="1900" kern="1200" dirty="0"/>
            <a:t>culture</a:t>
          </a:r>
        </a:p>
      </dsp:txBody>
      <dsp:txXfrm>
        <a:off x="6516006" y="3170458"/>
        <a:ext cx="1794796" cy="574334"/>
      </dsp:txXfrm>
    </dsp:sp>
    <dsp:sp modelId="{8FE1889F-0102-4CBF-BC3B-80CDEF537C8C}">
      <dsp:nvSpPr>
        <dsp:cNvPr id="0" name=""/>
        <dsp:cNvSpPr/>
      </dsp:nvSpPr>
      <dsp:spPr>
        <a:xfrm>
          <a:off x="9136409" y="3008927"/>
          <a:ext cx="897398" cy="897398"/>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197ACD-61A7-4695-95D1-8484D469C662}">
      <dsp:nvSpPr>
        <dsp:cNvPr id="0" name=""/>
        <dsp:cNvSpPr/>
      </dsp:nvSpPr>
      <dsp:spPr>
        <a:xfrm>
          <a:off x="9136409" y="3008927"/>
          <a:ext cx="897398" cy="897398"/>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62893D-E8B0-4767-BBEE-C9CAB74A3801}">
      <dsp:nvSpPr>
        <dsp:cNvPr id="0" name=""/>
        <dsp:cNvSpPr/>
      </dsp:nvSpPr>
      <dsp:spPr>
        <a:xfrm>
          <a:off x="8687710" y="3170458"/>
          <a:ext cx="1794796" cy="574334"/>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fr-FR" sz="1900" kern="1200" dirty="0"/>
            <a:t>Clients ouverts d’esprit</a:t>
          </a:r>
        </a:p>
      </dsp:txBody>
      <dsp:txXfrm>
        <a:off x="8687710" y="3170458"/>
        <a:ext cx="1794796" cy="57433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4CC7E4-938F-4ED4-B863-858E8ED0B3C9}">
      <dsp:nvSpPr>
        <dsp:cNvPr id="0" name=""/>
        <dsp:cNvSpPr/>
      </dsp:nvSpPr>
      <dsp:spPr>
        <a:xfrm>
          <a:off x="5241701" y="2743159"/>
          <a:ext cx="4438737" cy="336932"/>
        </a:xfrm>
        <a:custGeom>
          <a:avLst/>
          <a:gdLst/>
          <a:ahLst/>
          <a:cxnLst/>
          <a:rect l="0" t="0" r="0" b="0"/>
          <a:pathLst>
            <a:path>
              <a:moveTo>
                <a:pt x="0" y="0"/>
              </a:moveTo>
              <a:lnTo>
                <a:pt x="0" y="168466"/>
              </a:lnTo>
              <a:lnTo>
                <a:pt x="4438737" y="168466"/>
              </a:lnTo>
              <a:lnTo>
                <a:pt x="4438737" y="33693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5D4A1B-D6A3-496F-82D6-6B313D75DBB1}">
      <dsp:nvSpPr>
        <dsp:cNvPr id="0" name=""/>
        <dsp:cNvSpPr/>
      </dsp:nvSpPr>
      <dsp:spPr>
        <a:xfrm>
          <a:off x="5241701" y="2743159"/>
          <a:ext cx="2356287" cy="336932"/>
        </a:xfrm>
        <a:custGeom>
          <a:avLst/>
          <a:gdLst/>
          <a:ahLst/>
          <a:cxnLst/>
          <a:rect l="0" t="0" r="0" b="0"/>
          <a:pathLst>
            <a:path>
              <a:moveTo>
                <a:pt x="0" y="0"/>
              </a:moveTo>
              <a:lnTo>
                <a:pt x="0" y="168466"/>
              </a:lnTo>
              <a:lnTo>
                <a:pt x="2356287" y="168466"/>
              </a:lnTo>
              <a:lnTo>
                <a:pt x="2356287" y="33693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63A90A-449F-4424-BFB2-4D34EF34AA94}">
      <dsp:nvSpPr>
        <dsp:cNvPr id="0" name=""/>
        <dsp:cNvSpPr/>
      </dsp:nvSpPr>
      <dsp:spPr>
        <a:xfrm>
          <a:off x="5138422" y="2743159"/>
          <a:ext cx="91440" cy="336932"/>
        </a:xfrm>
        <a:custGeom>
          <a:avLst/>
          <a:gdLst/>
          <a:ahLst/>
          <a:cxnLst/>
          <a:rect l="0" t="0" r="0" b="0"/>
          <a:pathLst>
            <a:path>
              <a:moveTo>
                <a:pt x="103279" y="0"/>
              </a:moveTo>
              <a:lnTo>
                <a:pt x="103279" y="168466"/>
              </a:lnTo>
              <a:lnTo>
                <a:pt x="45720" y="168466"/>
              </a:lnTo>
              <a:lnTo>
                <a:pt x="45720" y="33693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D91AB8-5D1F-40E3-B420-363904135980}">
      <dsp:nvSpPr>
        <dsp:cNvPr id="0" name=""/>
        <dsp:cNvSpPr/>
      </dsp:nvSpPr>
      <dsp:spPr>
        <a:xfrm>
          <a:off x="2827854" y="2743159"/>
          <a:ext cx="2413846" cy="336932"/>
        </a:xfrm>
        <a:custGeom>
          <a:avLst/>
          <a:gdLst/>
          <a:ahLst/>
          <a:cxnLst/>
          <a:rect l="0" t="0" r="0" b="0"/>
          <a:pathLst>
            <a:path>
              <a:moveTo>
                <a:pt x="2413846" y="0"/>
              </a:moveTo>
              <a:lnTo>
                <a:pt x="2413846" y="168466"/>
              </a:lnTo>
              <a:lnTo>
                <a:pt x="0" y="168466"/>
              </a:lnTo>
              <a:lnTo>
                <a:pt x="0" y="33693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CF02E4-15A5-45AC-AA1D-8F6DB144D9EB}">
      <dsp:nvSpPr>
        <dsp:cNvPr id="0" name=""/>
        <dsp:cNvSpPr/>
      </dsp:nvSpPr>
      <dsp:spPr>
        <a:xfrm>
          <a:off x="802964" y="2743159"/>
          <a:ext cx="4438737" cy="336932"/>
        </a:xfrm>
        <a:custGeom>
          <a:avLst/>
          <a:gdLst/>
          <a:ahLst/>
          <a:cxnLst/>
          <a:rect l="0" t="0" r="0" b="0"/>
          <a:pathLst>
            <a:path>
              <a:moveTo>
                <a:pt x="4438737" y="0"/>
              </a:moveTo>
              <a:lnTo>
                <a:pt x="4438737" y="168466"/>
              </a:lnTo>
              <a:lnTo>
                <a:pt x="0" y="168466"/>
              </a:lnTo>
              <a:lnTo>
                <a:pt x="0" y="33693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D6F60B-973F-470D-B025-0A5FDA287FC5}">
      <dsp:nvSpPr>
        <dsp:cNvPr id="0" name=""/>
        <dsp:cNvSpPr/>
      </dsp:nvSpPr>
      <dsp:spPr>
        <a:xfrm>
          <a:off x="4370226" y="1405177"/>
          <a:ext cx="1742950" cy="1337982"/>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86264B-6EE5-4941-B760-C6BC047B461A}">
      <dsp:nvSpPr>
        <dsp:cNvPr id="0" name=""/>
        <dsp:cNvSpPr/>
      </dsp:nvSpPr>
      <dsp:spPr>
        <a:xfrm>
          <a:off x="4370226" y="1405177"/>
          <a:ext cx="1742950" cy="1337982"/>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7C844A-6AFA-423C-ABFE-922319D04796}">
      <dsp:nvSpPr>
        <dsp:cNvPr id="0" name=""/>
        <dsp:cNvSpPr/>
      </dsp:nvSpPr>
      <dsp:spPr>
        <a:xfrm>
          <a:off x="3498750" y="1646014"/>
          <a:ext cx="3485901" cy="856308"/>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Écosystème </a:t>
          </a:r>
        </a:p>
      </dsp:txBody>
      <dsp:txXfrm>
        <a:off x="3498750" y="1646014"/>
        <a:ext cx="3485901" cy="856308"/>
      </dsp:txXfrm>
    </dsp:sp>
    <dsp:sp modelId="{8865F7FE-7235-43C0-9319-439720DE8244}">
      <dsp:nvSpPr>
        <dsp:cNvPr id="0" name=""/>
        <dsp:cNvSpPr/>
      </dsp:nvSpPr>
      <dsp:spPr>
        <a:xfrm>
          <a:off x="401854" y="3080091"/>
          <a:ext cx="802219" cy="802219"/>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C60619-66BB-4DDF-B876-207C34C84B50}">
      <dsp:nvSpPr>
        <dsp:cNvPr id="0" name=""/>
        <dsp:cNvSpPr/>
      </dsp:nvSpPr>
      <dsp:spPr>
        <a:xfrm>
          <a:off x="401854" y="3080091"/>
          <a:ext cx="802219" cy="802219"/>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C2CF23-6339-4679-BE1B-367B67F40DA9}">
      <dsp:nvSpPr>
        <dsp:cNvPr id="0" name=""/>
        <dsp:cNvSpPr/>
      </dsp:nvSpPr>
      <dsp:spPr>
        <a:xfrm>
          <a:off x="744" y="3224491"/>
          <a:ext cx="1604439" cy="513420"/>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Marché </a:t>
          </a:r>
        </a:p>
      </dsp:txBody>
      <dsp:txXfrm>
        <a:off x="744" y="3224491"/>
        <a:ext cx="1604439" cy="513420"/>
      </dsp:txXfrm>
    </dsp:sp>
    <dsp:sp modelId="{A4E49C86-A336-4480-9BC5-2FBF6C7B0B55}">
      <dsp:nvSpPr>
        <dsp:cNvPr id="0" name=""/>
        <dsp:cNvSpPr/>
      </dsp:nvSpPr>
      <dsp:spPr>
        <a:xfrm>
          <a:off x="2384985" y="3080091"/>
          <a:ext cx="885738" cy="1155677"/>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5FF765-25AE-4282-B8BA-2E1BD899A3EB}">
      <dsp:nvSpPr>
        <dsp:cNvPr id="0" name=""/>
        <dsp:cNvSpPr/>
      </dsp:nvSpPr>
      <dsp:spPr>
        <a:xfrm>
          <a:off x="2384985" y="3080091"/>
          <a:ext cx="885738" cy="1155677"/>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54E2C4-B740-46C6-A049-D5A574277DC4}">
      <dsp:nvSpPr>
        <dsp:cNvPr id="0" name=""/>
        <dsp:cNvSpPr/>
      </dsp:nvSpPr>
      <dsp:spPr>
        <a:xfrm>
          <a:off x="1942115" y="3288113"/>
          <a:ext cx="1771477" cy="739633"/>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Cadre réglementaire</a:t>
          </a:r>
        </a:p>
      </dsp:txBody>
      <dsp:txXfrm>
        <a:off x="1942115" y="3288113"/>
        <a:ext cx="1771477" cy="739633"/>
      </dsp:txXfrm>
    </dsp:sp>
    <dsp:sp modelId="{7519C9F1-7175-4597-8683-436C73D53EF5}">
      <dsp:nvSpPr>
        <dsp:cNvPr id="0" name=""/>
        <dsp:cNvSpPr/>
      </dsp:nvSpPr>
      <dsp:spPr>
        <a:xfrm>
          <a:off x="4617333" y="3080091"/>
          <a:ext cx="1133616" cy="1149540"/>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955686-A2B1-43B9-864B-C4ED21D39946}">
      <dsp:nvSpPr>
        <dsp:cNvPr id="0" name=""/>
        <dsp:cNvSpPr/>
      </dsp:nvSpPr>
      <dsp:spPr>
        <a:xfrm>
          <a:off x="4617333" y="3080091"/>
          <a:ext cx="1133616" cy="1149540"/>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C23D3-73F4-4ECB-AC16-718291E3EF47}">
      <dsp:nvSpPr>
        <dsp:cNvPr id="0" name=""/>
        <dsp:cNvSpPr/>
      </dsp:nvSpPr>
      <dsp:spPr>
        <a:xfrm>
          <a:off x="4050525" y="3287009"/>
          <a:ext cx="2267233" cy="735706"/>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kern="1200" dirty="0"/>
            <a:t>d'accompagnement </a:t>
          </a:r>
        </a:p>
      </dsp:txBody>
      <dsp:txXfrm>
        <a:off x="4050525" y="3287009"/>
        <a:ext cx="2267233" cy="735706"/>
      </dsp:txXfrm>
    </dsp:sp>
    <dsp:sp modelId="{F557784B-2B19-4BCB-AC23-E5679491BCFA}">
      <dsp:nvSpPr>
        <dsp:cNvPr id="0" name=""/>
        <dsp:cNvSpPr/>
      </dsp:nvSpPr>
      <dsp:spPr>
        <a:xfrm>
          <a:off x="7126340" y="3080091"/>
          <a:ext cx="943297" cy="802219"/>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6E40BF-DE46-494A-9871-3DDA9A9A6C05}">
      <dsp:nvSpPr>
        <dsp:cNvPr id="0" name=""/>
        <dsp:cNvSpPr/>
      </dsp:nvSpPr>
      <dsp:spPr>
        <a:xfrm>
          <a:off x="7126340" y="3080091"/>
          <a:ext cx="943297" cy="802219"/>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E40820-99B1-4557-BBF9-C6679344B8C7}">
      <dsp:nvSpPr>
        <dsp:cNvPr id="0" name=""/>
        <dsp:cNvSpPr/>
      </dsp:nvSpPr>
      <dsp:spPr>
        <a:xfrm>
          <a:off x="6654691" y="3224491"/>
          <a:ext cx="1886595" cy="513420"/>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culture entrepreneuriale</a:t>
          </a:r>
        </a:p>
      </dsp:txBody>
      <dsp:txXfrm>
        <a:off x="6654691" y="3224491"/>
        <a:ext cx="1886595" cy="513420"/>
      </dsp:txXfrm>
    </dsp:sp>
    <dsp:sp modelId="{8FE1889F-0102-4CBF-BC3B-80CDEF537C8C}">
      <dsp:nvSpPr>
        <dsp:cNvPr id="0" name=""/>
        <dsp:cNvSpPr/>
      </dsp:nvSpPr>
      <dsp:spPr>
        <a:xfrm>
          <a:off x="9279329" y="3080091"/>
          <a:ext cx="802219" cy="802219"/>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197ACD-61A7-4695-95D1-8484D469C662}">
      <dsp:nvSpPr>
        <dsp:cNvPr id="0" name=""/>
        <dsp:cNvSpPr/>
      </dsp:nvSpPr>
      <dsp:spPr>
        <a:xfrm>
          <a:off x="9279329" y="3080091"/>
          <a:ext cx="802219" cy="802219"/>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62893D-E8B0-4767-BBEE-C9CAB74A3801}">
      <dsp:nvSpPr>
        <dsp:cNvPr id="0" name=""/>
        <dsp:cNvSpPr/>
      </dsp:nvSpPr>
      <dsp:spPr>
        <a:xfrm>
          <a:off x="8878219" y="3224491"/>
          <a:ext cx="1604439" cy="513420"/>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Clients ouverts d’esprit</a:t>
          </a:r>
        </a:p>
      </dsp:txBody>
      <dsp:txXfrm>
        <a:off x="8878219" y="3224491"/>
        <a:ext cx="1604439" cy="51342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D4A1B-D6A3-496F-82D6-6B313D75DBB1}">
      <dsp:nvSpPr>
        <dsp:cNvPr id="0" name=""/>
        <dsp:cNvSpPr/>
      </dsp:nvSpPr>
      <dsp:spPr>
        <a:xfrm>
          <a:off x="5241701" y="2582974"/>
          <a:ext cx="4105332" cy="474997"/>
        </a:xfrm>
        <a:custGeom>
          <a:avLst/>
          <a:gdLst/>
          <a:ahLst/>
          <a:cxnLst/>
          <a:rect l="0" t="0" r="0" b="0"/>
          <a:pathLst>
            <a:path>
              <a:moveTo>
                <a:pt x="0" y="0"/>
              </a:moveTo>
              <a:lnTo>
                <a:pt x="0" y="237498"/>
              </a:lnTo>
              <a:lnTo>
                <a:pt x="4105332" y="237498"/>
              </a:lnTo>
              <a:lnTo>
                <a:pt x="4105332" y="47499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63A90A-449F-4424-BFB2-4D34EF34AA94}">
      <dsp:nvSpPr>
        <dsp:cNvPr id="0" name=""/>
        <dsp:cNvSpPr/>
      </dsp:nvSpPr>
      <dsp:spPr>
        <a:xfrm>
          <a:off x="5241701" y="2582974"/>
          <a:ext cx="1368444" cy="474997"/>
        </a:xfrm>
        <a:custGeom>
          <a:avLst/>
          <a:gdLst/>
          <a:ahLst/>
          <a:cxnLst/>
          <a:rect l="0" t="0" r="0" b="0"/>
          <a:pathLst>
            <a:path>
              <a:moveTo>
                <a:pt x="0" y="0"/>
              </a:moveTo>
              <a:lnTo>
                <a:pt x="0" y="237498"/>
              </a:lnTo>
              <a:lnTo>
                <a:pt x="1368444" y="237498"/>
              </a:lnTo>
              <a:lnTo>
                <a:pt x="1368444" y="47499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D91AB8-5D1F-40E3-B420-363904135980}">
      <dsp:nvSpPr>
        <dsp:cNvPr id="0" name=""/>
        <dsp:cNvSpPr/>
      </dsp:nvSpPr>
      <dsp:spPr>
        <a:xfrm>
          <a:off x="3873257" y="2582974"/>
          <a:ext cx="1368444" cy="474997"/>
        </a:xfrm>
        <a:custGeom>
          <a:avLst/>
          <a:gdLst/>
          <a:ahLst/>
          <a:cxnLst/>
          <a:rect l="0" t="0" r="0" b="0"/>
          <a:pathLst>
            <a:path>
              <a:moveTo>
                <a:pt x="1368444" y="0"/>
              </a:moveTo>
              <a:lnTo>
                <a:pt x="1368444" y="237498"/>
              </a:lnTo>
              <a:lnTo>
                <a:pt x="0" y="237498"/>
              </a:lnTo>
              <a:lnTo>
                <a:pt x="0" y="47499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CF02E4-15A5-45AC-AA1D-8F6DB144D9EB}">
      <dsp:nvSpPr>
        <dsp:cNvPr id="0" name=""/>
        <dsp:cNvSpPr/>
      </dsp:nvSpPr>
      <dsp:spPr>
        <a:xfrm>
          <a:off x="1136368" y="2582974"/>
          <a:ext cx="4105332" cy="474997"/>
        </a:xfrm>
        <a:custGeom>
          <a:avLst/>
          <a:gdLst/>
          <a:ahLst/>
          <a:cxnLst/>
          <a:rect l="0" t="0" r="0" b="0"/>
          <a:pathLst>
            <a:path>
              <a:moveTo>
                <a:pt x="4105332" y="0"/>
              </a:moveTo>
              <a:lnTo>
                <a:pt x="4105332" y="237498"/>
              </a:lnTo>
              <a:lnTo>
                <a:pt x="0" y="237498"/>
              </a:lnTo>
              <a:lnTo>
                <a:pt x="0" y="47499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D6F60B-973F-470D-B025-0A5FDA287FC5}">
      <dsp:nvSpPr>
        <dsp:cNvPr id="0" name=""/>
        <dsp:cNvSpPr/>
      </dsp:nvSpPr>
      <dsp:spPr>
        <a:xfrm>
          <a:off x="4676228" y="1452029"/>
          <a:ext cx="1130945" cy="1130945"/>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86264B-6EE5-4941-B760-C6BC047B461A}">
      <dsp:nvSpPr>
        <dsp:cNvPr id="0" name=""/>
        <dsp:cNvSpPr/>
      </dsp:nvSpPr>
      <dsp:spPr>
        <a:xfrm>
          <a:off x="4676228" y="1452029"/>
          <a:ext cx="1130945" cy="1130945"/>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7C844A-6AFA-423C-ABFE-922319D04796}">
      <dsp:nvSpPr>
        <dsp:cNvPr id="0" name=""/>
        <dsp:cNvSpPr/>
      </dsp:nvSpPr>
      <dsp:spPr>
        <a:xfrm>
          <a:off x="4110755" y="1655599"/>
          <a:ext cx="2261891" cy="723805"/>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Écosystème </a:t>
          </a:r>
        </a:p>
      </dsp:txBody>
      <dsp:txXfrm>
        <a:off x="4110755" y="1655599"/>
        <a:ext cx="2261891" cy="723805"/>
      </dsp:txXfrm>
    </dsp:sp>
    <dsp:sp modelId="{8865F7FE-7235-43C0-9319-439720DE8244}">
      <dsp:nvSpPr>
        <dsp:cNvPr id="0" name=""/>
        <dsp:cNvSpPr/>
      </dsp:nvSpPr>
      <dsp:spPr>
        <a:xfrm>
          <a:off x="570895" y="3057972"/>
          <a:ext cx="1130945" cy="1130945"/>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C60619-66BB-4DDF-B876-207C34C84B50}">
      <dsp:nvSpPr>
        <dsp:cNvPr id="0" name=""/>
        <dsp:cNvSpPr/>
      </dsp:nvSpPr>
      <dsp:spPr>
        <a:xfrm>
          <a:off x="570895" y="3057972"/>
          <a:ext cx="1130945" cy="1130945"/>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C2CF23-6339-4679-BE1B-367B67F40DA9}">
      <dsp:nvSpPr>
        <dsp:cNvPr id="0" name=""/>
        <dsp:cNvSpPr/>
      </dsp:nvSpPr>
      <dsp:spPr>
        <a:xfrm>
          <a:off x="5422" y="3261542"/>
          <a:ext cx="2261891" cy="723805"/>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d'acteurs entrepreneuriaux </a:t>
          </a:r>
        </a:p>
      </dsp:txBody>
      <dsp:txXfrm>
        <a:off x="5422" y="3261542"/>
        <a:ext cx="2261891" cy="723805"/>
      </dsp:txXfrm>
    </dsp:sp>
    <dsp:sp modelId="{A4E49C86-A336-4480-9BC5-2FBF6C7B0B55}">
      <dsp:nvSpPr>
        <dsp:cNvPr id="0" name=""/>
        <dsp:cNvSpPr/>
      </dsp:nvSpPr>
      <dsp:spPr>
        <a:xfrm>
          <a:off x="3307784" y="3057972"/>
          <a:ext cx="1130945" cy="1130945"/>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5FF765-25AE-4282-B8BA-2E1BD899A3EB}">
      <dsp:nvSpPr>
        <dsp:cNvPr id="0" name=""/>
        <dsp:cNvSpPr/>
      </dsp:nvSpPr>
      <dsp:spPr>
        <a:xfrm>
          <a:off x="3307784" y="3057972"/>
          <a:ext cx="1130945" cy="1130945"/>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54E2C4-B740-46C6-A049-D5A574277DC4}">
      <dsp:nvSpPr>
        <dsp:cNvPr id="0" name=""/>
        <dsp:cNvSpPr/>
      </dsp:nvSpPr>
      <dsp:spPr>
        <a:xfrm>
          <a:off x="2742311" y="3261542"/>
          <a:ext cx="2261891" cy="723805"/>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d'organisations entrepreneuriales  </a:t>
          </a:r>
        </a:p>
      </dsp:txBody>
      <dsp:txXfrm>
        <a:off x="2742311" y="3261542"/>
        <a:ext cx="2261891" cy="723805"/>
      </dsp:txXfrm>
    </dsp:sp>
    <dsp:sp modelId="{7519C9F1-7175-4597-8683-436C73D53EF5}">
      <dsp:nvSpPr>
        <dsp:cNvPr id="0" name=""/>
        <dsp:cNvSpPr/>
      </dsp:nvSpPr>
      <dsp:spPr>
        <a:xfrm>
          <a:off x="6044672" y="3057972"/>
          <a:ext cx="1130945" cy="1130945"/>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C955686-A2B1-43B9-864B-C4ED21D39946}">
      <dsp:nvSpPr>
        <dsp:cNvPr id="0" name=""/>
        <dsp:cNvSpPr/>
      </dsp:nvSpPr>
      <dsp:spPr>
        <a:xfrm>
          <a:off x="6044672" y="3057972"/>
          <a:ext cx="1130945" cy="1130945"/>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AC23D3-73F4-4ECB-AC16-718291E3EF47}">
      <dsp:nvSpPr>
        <dsp:cNvPr id="0" name=""/>
        <dsp:cNvSpPr/>
      </dsp:nvSpPr>
      <dsp:spPr>
        <a:xfrm>
          <a:off x="5479200" y="3261542"/>
          <a:ext cx="2261891" cy="723805"/>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institutions</a:t>
          </a:r>
        </a:p>
      </dsp:txBody>
      <dsp:txXfrm>
        <a:off x="5479200" y="3261542"/>
        <a:ext cx="2261891" cy="723805"/>
      </dsp:txXfrm>
    </dsp:sp>
    <dsp:sp modelId="{F557784B-2B19-4BCB-AC23-E5679491BCFA}">
      <dsp:nvSpPr>
        <dsp:cNvPr id="0" name=""/>
        <dsp:cNvSpPr/>
      </dsp:nvSpPr>
      <dsp:spPr>
        <a:xfrm>
          <a:off x="8781561" y="3057972"/>
          <a:ext cx="1130945" cy="1130945"/>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6E40BF-DE46-494A-9871-3DDA9A9A6C05}">
      <dsp:nvSpPr>
        <dsp:cNvPr id="0" name=""/>
        <dsp:cNvSpPr/>
      </dsp:nvSpPr>
      <dsp:spPr>
        <a:xfrm>
          <a:off x="8781561" y="3057972"/>
          <a:ext cx="1130945" cy="1130945"/>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E40820-99B1-4557-BBF9-C6679344B8C7}">
      <dsp:nvSpPr>
        <dsp:cNvPr id="0" name=""/>
        <dsp:cNvSpPr/>
      </dsp:nvSpPr>
      <dsp:spPr>
        <a:xfrm>
          <a:off x="8216088" y="3261542"/>
          <a:ext cx="2261891" cy="723805"/>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dirty="0"/>
            <a:t>processus entrepreneuriaux </a:t>
          </a:r>
        </a:p>
      </dsp:txBody>
      <dsp:txXfrm>
        <a:off x="8216088" y="3261542"/>
        <a:ext cx="2261891" cy="72380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FD7FB1-A701-4B6B-AC57-843A27968413}">
      <dsp:nvSpPr>
        <dsp:cNvPr id="0" name=""/>
        <dsp:cNvSpPr/>
      </dsp:nvSpPr>
      <dsp:spPr>
        <a:xfrm>
          <a:off x="0" y="389098"/>
          <a:ext cx="10131135"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BEE271-A3A4-46AA-9155-BDFC540AFBB5}">
      <dsp:nvSpPr>
        <dsp:cNvPr id="0" name=""/>
        <dsp:cNvSpPr/>
      </dsp:nvSpPr>
      <dsp:spPr>
        <a:xfrm>
          <a:off x="506556" y="123418"/>
          <a:ext cx="7091794"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53" tIns="0" rIns="268053" bIns="0" numCol="1" spcCol="1270" anchor="ctr" anchorCtr="0">
          <a:noAutofit/>
        </a:bodyPr>
        <a:lstStyle/>
        <a:p>
          <a:pPr marL="0" lvl="0" indent="0" algn="l" defTabSz="800100">
            <a:lnSpc>
              <a:spcPct val="90000"/>
            </a:lnSpc>
            <a:spcBef>
              <a:spcPct val="0"/>
            </a:spcBef>
            <a:spcAft>
              <a:spcPct val="35000"/>
            </a:spcAft>
            <a:buNone/>
          </a:pPr>
          <a:r>
            <a:rPr lang="fr-FR" sz="1800" kern="1200" dirty="0"/>
            <a:t>Identification </a:t>
          </a:r>
        </a:p>
      </dsp:txBody>
      <dsp:txXfrm>
        <a:off x="532495" y="149357"/>
        <a:ext cx="7039916" cy="479482"/>
      </dsp:txXfrm>
    </dsp:sp>
    <dsp:sp modelId="{F7B511FB-DA92-492E-808B-6AB305081387}">
      <dsp:nvSpPr>
        <dsp:cNvPr id="0" name=""/>
        <dsp:cNvSpPr/>
      </dsp:nvSpPr>
      <dsp:spPr>
        <a:xfrm>
          <a:off x="0" y="1205578"/>
          <a:ext cx="10131135"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E5EAC0-B923-4AB0-9905-8CC03CDA6A8F}">
      <dsp:nvSpPr>
        <dsp:cNvPr id="0" name=""/>
        <dsp:cNvSpPr/>
      </dsp:nvSpPr>
      <dsp:spPr>
        <a:xfrm>
          <a:off x="506556" y="939898"/>
          <a:ext cx="7091794"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53" tIns="0" rIns="268053" bIns="0" numCol="1" spcCol="1270" anchor="ctr" anchorCtr="0">
          <a:noAutofit/>
        </a:bodyPr>
        <a:lstStyle/>
        <a:p>
          <a:pPr marL="0" lvl="0" indent="0" algn="l" defTabSz="800100">
            <a:lnSpc>
              <a:spcPct val="90000"/>
            </a:lnSpc>
            <a:spcBef>
              <a:spcPct val="0"/>
            </a:spcBef>
            <a:spcAft>
              <a:spcPct val="35000"/>
            </a:spcAft>
            <a:buNone/>
          </a:pPr>
          <a:r>
            <a:rPr lang="fr-FR" sz="1800" kern="1200" dirty="0"/>
            <a:t>Formation </a:t>
          </a:r>
        </a:p>
      </dsp:txBody>
      <dsp:txXfrm>
        <a:off x="532495" y="965837"/>
        <a:ext cx="7039916" cy="479482"/>
      </dsp:txXfrm>
    </dsp:sp>
    <dsp:sp modelId="{6C8DE7BC-F136-47C2-A25E-6B83F7BC06C7}">
      <dsp:nvSpPr>
        <dsp:cNvPr id="0" name=""/>
        <dsp:cNvSpPr/>
      </dsp:nvSpPr>
      <dsp:spPr>
        <a:xfrm>
          <a:off x="0" y="2022058"/>
          <a:ext cx="10131135"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11483C-246C-4071-B1E4-3B9850B80FE9}">
      <dsp:nvSpPr>
        <dsp:cNvPr id="0" name=""/>
        <dsp:cNvSpPr/>
      </dsp:nvSpPr>
      <dsp:spPr>
        <a:xfrm>
          <a:off x="506556" y="1756378"/>
          <a:ext cx="7091794"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53" tIns="0" rIns="268053" bIns="0" numCol="1" spcCol="1270" anchor="ctr" anchorCtr="0">
          <a:noAutofit/>
        </a:bodyPr>
        <a:lstStyle/>
        <a:p>
          <a:pPr marL="0" lvl="0" indent="0" algn="l" defTabSz="800100">
            <a:lnSpc>
              <a:spcPct val="90000"/>
            </a:lnSpc>
            <a:spcBef>
              <a:spcPct val="0"/>
            </a:spcBef>
            <a:spcAft>
              <a:spcPct val="35000"/>
            </a:spcAft>
            <a:buNone/>
          </a:pPr>
          <a:r>
            <a:rPr lang="fr-FR" sz="1800" kern="1200" dirty="0"/>
            <a:t>Communication </a:t>
          </a:r>
        </a:p>
      </dsp:txBody>
      <dsp:txXfrm>
        <a:off x="532495" y="1782317"/>
        <a:ext cx="7039916" cy="479482"/>
      </dsp:txXfrm>
    </dsp:sp>
    <dsp:sp modelId="{C640697B-ECE7-46E0-A786-D15FCEE3F961}">
      <dsp:nvSpPr>
        <dsp:cNvPr id="0" name=""/>
        <dsp:cNvSpPr/>
      </dsp:nvSpPr>
      <dsp:spPr>
        <a:xfrm>
          <a:off x="0" y="2838539"/>
          <a:ext cx="10131135"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05B7F3-F8BB-4A67-BFDD-8352CB1996EC}">
      <dsp:nvSpPr>
        <dsp:cNvPr id="0" name=""/>
        <dsp:cNvSpPr/>
      </dsp:nvSpPr>
      <dsp:spPr>
        <a:xfrm>
          <a:off x="506556" y="2572858"/>
          <a:ext cx="7091794"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53" tIns="0" rIns="268053" bIns="0" numCol="1" spcCol="1270" anchor="ctr" anchorCtr="0">
          <a:noAutofit/>
        </a:bodyPr>
        <a:lstStyle/>
        <a:p>
          <a:pPr marL="0" lvl="0" indent="0" algn="l" defTabSz="800100">
            <a:lnSpc>
              <a:spcPct val="90000"/>
            </a:lnSpc>
            <a:spcBef>
              <a:spcPct val="0"/>
            </a:spcBef>
            <a:spcAft>
              <a:spcPct val="35000"/>
            </a:spcAft>
            <a:buNone/>
          </a:pPr>
          <a:r>
            <a:rPr lang="fr-FR" sz="1800" kern="1200" dirty="0"/>
            <a:t>Finances </a:t>
          </a:r>
        </a:p>
      </dsp:txBody>
      <dsp:txXfrm>
        <a:off x="532495" y="2598797"/>
        <a:ext cx="7039916" cy="479482"/>
      </dsp:txXfrm>
    </dsp:sp>
    <dsp:sp modelId="{6A656EA4-CB4C-4457-B44D-BE0D55333A8E}">
      <dsp:nvSpPr>
        <dsp:cNvPr id="0" name=""/>
        <dsp:cNvSpPr/>
      </dsp:nvSpPr>
      <dsp:spPr>
        <a:xfrm>
          <a:off x="0" y="3655019"/>
          <a:ext cx="10131135"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349F95-FE20-4EE3-A339-1E3876C5CDA0}">
      <dsp:nvSpPr>
        <dsp:cNvPr id="0" name=""/>
        <dsp:cNvSpPr/>
      </dsp:nvSpPr>
      <dsp:spPr>
        <a:xfrm>
          <a:off x="506556" y="3389339"/>
          <a:ext cx="7091794"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53" tIns="0" rIns="268053" bIns="0" numCol="1" spcCol="1270" anchor="ctr" anchorCtr="0">
          <a:noAutofit/>
        </a:bodyPr>
        <a:lstStyle/>
        <a:p>
          <a:pPr marL="0" lvl="0" indent="0" algn="l" defTabSz="800100">
            <a:lnSpc>
              <a:spcPct val="90000"/>
            </a:lnSpc>
            <a:spcBef>
              <a:spcPct val="0"/>
            </a:spcBef>
            <a:spcAft>
              <a:spcPct val="35000"/>
            </a:spcAft>
            <a:buNone/>
          </a:pPr>
          <a:r>
            <a:rPr lang="fr-FR" sz="1800" kern="1200" dirty="0"/>
            <a:t>Préservation </a:t>
          </a:r>
        </a:p>
      </dsp:txBody>
      <dsp:txXfrm>
        <a:off x="532495" y="3415278"/>
        <a:ext cx="7039916" cy="479482"/>
      </dsp:txXfrm>
    </dsp:sp>
    <dsp:sp modelId="{DEA20D24-72BE-4DD0-9CAF-57258D546076}">
      <dsp:nvSpPr>
        <dsp:cNvPr id="0" name=""/>
        <dsp:cNvSpPr/>
      </dsp:nvSpPr>
      <dsp:spPr>
        <a:xfrm>
          <a:off x="0" y="4471499"/>
          <a:ext cx="10131135"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D0488B-3A8C-4448-8403-973F5A14164C}">
      <dsp:nvSpPr>
        <dsp:cNvPr id="0" name=""/>
        <dsp:cNvSpPr/>
      </dsp:nvSpPr>
      <dsp:spPr>
        <a:xfrm>
          <a:off x="506556" y="4205819"/>
          <a:ext cx="7091794"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8053" tIns="0" rIns="268053" bIns="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fr-FR" sz="1800" kern="1200" dirty="0"/>
            <a:t>Célébration  des entrepreneurs et autonomisation</a:t>
          </a:r>
        </a:p>
        <a:p>
          <a:pPr marL="0" lvl="0" algn="l" defTabSz="800100">
            <a:lnSpc>
              <a:spcPct val="90000"/>
            </a:lnSpc>
            <a:spcBef>
              <a:spcPct val="0"/>
            </a:spcBef>
            <a:spcAft>
              <a:spcPct val="35000"/>
            </a:spcAft>
            <a:buNone/>
          </a:pPr>
          <a:endParaRPr lang="fr-FR" sz="1800" kern="1200" dirty="0"/>
        </a:p>
      </dsp:txBody>
      <dsp:txXfrm>
        <a:off x="532495" y="4231758"/>
        <a:ext cx="7039916" cy="47948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FD7FB1-A701-4B6B-AC57-843A27968413}">
      <dsp:nvSpPr>
        <dsp:cNvPr id="0" name=""/>
        <dsp:cNvSpPr/>
      </dsp:nvSpPr>
      <dsp:spPr>
        <a:xfrm>
          <a:off x="0" y="381559"/>
          <a:ext cx="9841545" cy="4788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BEE271-A3A4-46AA-9155-BDFC540AFBB5}">
      <dsp:nvSpPr>
        <dsp:cNvPr id="0" name=""/>
        <dsp:cNvSpPr/>
      </dsp:nvSpPr>
      <dsp:spPr>
        <a:xfrm>
          <a:off x="492077" y="101119"/>
          <a:ext cx="6889081" cy="56088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91" tIns="0" rIns="260391" bIns="0" numCol="1" spcCol="1270" anchor="ctr" anchorCtr="0">
          <a:noAutofit/>
        </a:bodyPr>
        <a:lstStyle/>
        <a:p>
          <a:pPr marL="0" lvl="0" indent="0" algn="l" defTabSz="844550">
            <a:lnSpc>
              <a:spcPct val="90000"/>
            </a:lnSpc>
            <a:spcBef>
              <a:spcPct val="0"/>
            </a:spcBef>
            <a:spcAft>
              <a:spcPct val="35000"/>
            </a:spcAft>
            <a:buNone/>
          </a:pPr>
          <a:r>
            <a:rPr lang="fr-FR" sz="1900" kern="1200" dirty="0"/>
            <a:t>ONG </a:t>
          </a:r>
        </a:p>
      </dsp:txBody>
      <dsp:txXfrm>
        <a:off x="519457" y="128499"/>
        <a:ext cx="6834321" cy="506120"/>
      </dsp:txXfrm>
    </dsp:sp>
    <dsp:sp modelId="{F7B511FB-DA92-492E-808B-6AB305081387}">
      <dsp:nvSpPr>
        <dsp:cNvPr id="0" name=""/>
        <dsp:cNvSpPr/>
      </dsp:nvSpPr>
      <dsp:spPr>
        <a:xfrm>
          <a:off x="0" y="1243399"/>
          <a:ext cx="9841545" cy="4788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E5EAC0-B923-4AB0-9905-8CC03CDA6A8F}">
      <dsp:nvSpPr>
        <dsp:cNvPr id="0" name=""/>
        <dsp:cNvSpPr/>
      </dsp:nvSpPr>
      <dsp:spPr>
        <a:xfrm>
          <a:off x="492077" y="962959"/>
          <a:ext cx="6889081" cy="56088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91" tIns="0" rIns="260391" bIns="0" numCol="1" spcCol="1270" anchor="ctr" anchorCtr="0">
          <a:noAutofit/>
        </a:bodyPr>
        <a:lstStyle/>
        <a:p>
          <a:pPr marL="0" lvl="0" indent="0" algn="l" defTabSz="844550">
            <a:lnSpc>
              <a:spcPct val="90000"/>
            </a:lnSpc>
            <a:spcBef>
              <a:spcPct val="0"/>
            </a:spcBef>
            <a:spcAft>
              <a:spcPct val="35000"/>
            </a:spcAft>
            <a:buNone/>
          </a:pPr>
          <a:r>
            <a:rPr lang="fr-FR" sz="1900" kern="1200" dirty="0"/>
            <a:t>Fondations</a:t>
          </a:r>
        </a:p>
      </dsp:txBody>
      <dsp:txXfrm>
        <a:off x="519457" y="990339"/>
        <a:ext cx="6834321" cy="506120"/>
      </dsp:txXfrm>
    </dsp:sp>
    <dsp:sp modelId="{6C8DE7BC-F136-47C2-A25E-6B83F7BC06C7}">
      <dsp:nvSpPr>
        <dsp:cNvPr id="0" name=""/>
        <dsp:cNvSpPr/>
      </dsp:nvSpPr>
      <dsp:spPr>
        <a:xfrm>
          <a:off x="0" y="2105239"/>
          <a:ext cx="9841545" cy="4788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11483C-246C-4071-B1E4-3B9850B80FE9}">
      <dsp:nvSpPr>
        <dsp:cNvPr id="0" name=""/>
        <dsp:cNvSpPr/>
      </dsp:nvSpPr>
      <dsp:spPr>
        <a:xfrm>
          <a:off x="492077" y="1824799"/>
          <a:ext cx="6889081" cy="56088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91" tIns="0" rIns="260391" bIns="0" numCol="1" spcCol="1270" anchor="ctr" anchorCtr="0">
          <a:noAutofit/>
        </a:bodyPr>
        <a:lstStyle/>
        <a:p>
          <a:pPr marL="0" lvl="0" indent="0" algn="l" defTabSz="844550">
            <a:lnSpc>
              <a:spcPct val="90000"/>
            </a:lnSpc>
            <a:spcBef>
              <a:spcPct val="0"/>
            </a:spcBef>
            <a:spcAft>
              <a:spcPct val="35000"/>
            </a:spcAft>
            <a:buNone/>
          </a:pPr>
          <a:r>
            <a:rPr lang="fr-FR" sz="1900" kern="1200" dirty="0"/>
            <a:t>Universités</a:t>
          </a:r>
        </a:p>
      </dsp:txBody>
      <dsp:txXfrm>
        <a:off x="519457" y="1852179"/>
        <a:ext cx="6834321" cy="506120"/>
      </dsp:txXfrm>
    </dsp:sp>
    <dsp:sp modelId="{C640697B-ECE7-46E0-A786-D15FCEE3F961}">
      <dsp:nvSpPr>
        <dsp:cNvPr id="0" name=""/>
        <dsp:cNvSpPr/>
      </dsp:nvSpPr>
      <dsp:spPr>
        <a:xfrm>
          <a:off x="0" y="2967079"/>
          <a:ext cx="9841545" cy="4788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05B7F3-F8BB-4A67-BFDD-8352CB1996EC}">
      <dsp:nvSpPr>
        <dsp:cNvPr id="0" name=""/>
        <dsp:cNvSpPr/>
      </dsp:nvSpPr>
      <dsp:spPr>
        <a:xfrm>
          <a:off x="492077" y="2686639"/>
          <a:ext cx="6889081" cy="56088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91" tIns="0" rIns="260391" bIns="0" numCol="1" spcCol="1270" anchor="ctr" anchorCtr="0">
          <a:noAutofit/>
        </a:bodyPr>
        <a:lstStyle/>
        <a:p>
          <a:pPr marL="0" lvl="0" indent="0" algn="l" defTabSz="844550">
            <a:lnSpc>
              <a:spcPct val="90000"/>
            </a:lnSpc>
            <a:spcBef>
              <a:spcPct val="0"/>
            </a:spcBef>
            <a:spcAft>
              <a:spcPct val="35000"/>
            </a:spcAft>
            <a:buNone/>
          </a:pPr>
          <a:r>
            <a:rPr lang="fr-FR" sz="1900" kern="1200" dirty="0"/>
            <a:t>Investisseurs</a:t>
          </a:r>
        </a:p>
      </dsp:txBody>
      <dsp:txXfrm>
        <a:off x="519457" y="2714019"/>
        <a:ext cx="6834321" cy="506120"/>
      </dsp:txXfrm>
    </dsp:sp>
    <dsp:sp modelId="{6A656EA4-CB4C-4457-B44D-BE0D55333A8E}">
      <dsp:nvSpPr>
        <dsp:cNvPr id="0" name=""/>
        <dsp:cNvSpPr/>
      </dsp:nvSpPr>
      <dsp:spPr>
        <a:xfrm>
          <a:off x="0" y="3828919"/>
          <a:ext cx="9841545" cy="4788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8349F95-FE20-4EE3-A339-1E3876C5CDA0}">
      <dsp:nvSpPr>
        <dsp:cNvPr id="0" name=""/>
        <dsp:cNvSpPr/>
      </dsp:nvSpPr>
      <dsp:spPr>
        <a:xfrm>
          <a:off x="492077" y="3548479"/>
          <a:ext cx="6889081" cy="56088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91" tIns="0" rIns="260391" bIns="0" numCol="1" spcCol="1270" anchor="ctr" anchorCtr="0">
          <a:noAutofit/>
        </a:bodyPr>
        <a:lstStyle/>
        <a:p>
          <a:pPr marL="0" lvl="0" indent="0" algn="l" defTabSz="844550">
            <a:lnSpc>
              <a:spcPct val="90000"/>
            </a:lnSpc>
            <a:spcBef>
              <a:spcPct val="0"/>
            </a:spcBef>
            <a:spcAft>
              <a:spcPct val="35000"/>
            </a:spcAft>
            <a:buNone/>
          </a:pPr>
          <a:r>
            <a:rPr lang="fr-FR" sz="1900" kern="1200" dirty="0"/>
            <a:t>Gouvernement</a:t>
          </a:r>
        </a:p>
      </dsp:txBody>
      <dsp:txXfrm>
        <a:off x="519457" y="3575859"/>
        <a:ext cx="6834321" cy="506120"/>
      </dsp:txXfrm>
    </dsp:sp>
    <dsp:sp modelId="{DEA20D24-72BE-4DD0-9CAF-57258D546076}">
      <dsp:nvSpPr>
        <dsp:cNvPr id="0" name=""/>
        <dsp:cNvSpPr/>
      </dsp:nvSpPr>
      <dsp:spPr>
        <a:xfrm>
          <a:off x="0" y="4690759"/>
          <a:ext cx="9841545" cy="4788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D0488B-3A8C-4448-8403-973F5A14164C}">
      <dsp:nvSpPr>
        <dsp:cNvPr id="0" name=""/>
        <dsp:cNvSpPr/>
      </dsp:nvSpPr>
      <dsp:spPr>
        <a:xfrm>
          <a:off x="492077" y="4410319"/>
          <a:ext cx="6889081" cy="56088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391" tIns="0" rIns="260391" bIns="0" numCol="1" spcCol="1270" anchor="ctr" anchorCtr="0">
          <a:noAutofit/>
        </a:bodyPr>
        <a:lstStyle/>
        <a:p>
          <a:pPr marL="0" lvl="0" indent="0" algn="l" defTabSz="800100">
            <a:lnSpc>
              <a:spcPct val="90000"/>
            </a:lnSpc>
            <a:spcBef>
              <a:spcPct val="0"/>
            </a:spcBef>
            <a:spcAft>
              <a:spcPct val="35000"/>
            </a:spcAft>
            <a:buNone/>
          </a:pPr>
          <a:r>
            <a:rPr lang="fr-FR" sz="1900" kern="1200" dirty="0"/>
            <a:t>Entreprises</a:t>
          </a:r>
        </a:p>
      </dsp:txBody>
      <dsp:txXfrm>
        <a:off x="519457" y="4437699"/>
        <a:ext cx="6834321" cy="50612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8860E0-E74F-49EB-A957-C69F6D341E88}">
      <dsp:nvSpPr>
        <dsp:cNvPr id="0" name=""/>
        <dsp:cNvSpPr/>
      </dsp:nvSpPr>
      <dsp:spPr>
        <a:xfrm>
          <a:off x="4941972" y="2370356"/>
          <a:ext cx="2897102" cy="2897102"/>
        </a:xfrm>
        <a:prstGeom prst="gear9">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a:lnSpc>
              <a:spcPct val="90000"/>
            </a:lnSpc>
            <a:spcBef>
              <a:spcPct val="0"/>
            </a:spcBef>
            <a:spcAft>
              <a:spcPct val="35000"/>
            </a:spcAft>
            <a:buNone/>
          </a:pPr>
          <a:r>
            <a:rPr lang="fr-FR" sz="2500" kern="1200" dirty="0"/>
            <a:t>robustesse</a:t>
          </a:r>
        </a:p>
      </dsp:txBody>
      <dsp:txXfrm>
        <a:off x="5524418" y="3048988"/>
        <a:ext cx="1732210" cy="1489171"/>
      </dsp:txXfrm>
    </dsp:sp>
    <dsp:sp modelId="{54F9386D-DB8B-47DA-AED3-6CA525373E87}">
      <dsp:nvSpPr>
        <dsp:cNvPr id="0" name=""/>
        <dsp:cNvSpPr/>
      </dsp:nvSpPr>
      <dsp:spPr>
        <a:xfrm>
          <a:off x="3011648" y="1519704"/>
          <a:ext cx="2596456" cy="2438749"/>
        </a:xfrm>
        <a:prstGeom prst="gear6">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b="1" kern="1200" dirty="0"/>
            <a:t>Productivité </a:t>
          </a:r>
        </a:p>
      </dsp:txBody>
      <dsp:txXfrm>
        <a:off x="3648535" y="2137377"/>
        <a:ext cx="1322682" cy="1203403"/>
      </dsp:txXfrm>
    </dsp:sp>
    <dsp:sp modelId="{F0F086D5-9F1F-44FA-AE05-01B45FD4BC09}">
      <dsp:nvSpPr>
        <dsp:cNvPr id="0" name=""/>
        <dsp:cNvSpPr/>
      </dsp:nvSpPr>
      <dsp:spPr>
        <a:xfrm rot="20700000">
          <a:off x="4436511" y="231983"/>
          <a:ext cx="2064413" cy="2064413"/>
        </a:xfrm>
        <a:prstGeom prst="gear6">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r-FR" sz="2000" b="1" kern="1200" dirty="0"/>
            <a:t>Création de niche</a:t>
          </a:r>
        </a:p>
      </dsp:txBody>
      <dsp:txXfrm rot="-20700000">
        <a:off x="4889297" y="684769"/>
        <a:ext cx="1158840" cy="1158840"/>
      </dsp:txXfrm>
    </dsp:sp>
    <dsp:sp modelId="{52D104EE-9643-4FDF-A126-CE48843C872C}">
      <dsp:nvSpPr>
        <dsp:cNvPr id="0" name=""/>
        <dsp:cNvSpPr/>
      </dsp:nvSpPr>
      <dsp:spPr>
        <a:xfrm>
          <a:off x="4731164" y="1926353"/>
          <a:ext cx="3708291" cy="3708291"/>
        </a:xfrm>
        <a:prstGeom prst="circularArrow">
          <a:avLst>
            <a:gd name="adj1" fmla="val 4687"/>
            <a:gd name="adj2" fmla="val 299029"/>
            <a:gd name="adj3" fmla="val 2536967"/>
            <a:gd name="adj4" fmla="val 15817172"/>
            <a:gd name="adj5" fmla="val 5469"/>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FCC3D1A-DD3C-49BC-9317-B72B4ECFDBD5}">
      <dsp:nvSpPr>
        <dsp:cNvPr id="0" name=""/>
        <dsp:cNvSpPr/>
      </dsp:nvSpPr>
      <dsp:spPr>
        <a:xfrm>
          <a:off x="2883242" y="1214785"/>
          <a:ext cx="2694305" cy="2694305"/>
        </a:xfrm>
        <a:prstGeom prst="leftCircularArrow">
          <a:avLst>
            <a:gd name="adj1" fmla="val 6452"/>
            <a:gd name="adj2" fmla="val 429999"/>
            <a:gd name="adj3" fmla="val 10489124"/>
            <a:gd name="adj4" fmla="val 14837806"/>
            <a:gd name="adj5" fmla="val 7527"/>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99D0300-2758-43D6-972A-2DBC5BABE655}">
      <dsp:nvSpPr>
        <dsp:cNvPr id="0" name=""/>
        <dsp:cNvSpPr/>
      </dsp:nvSpPr>
      <dsp:spPr>
        <a:xfrm>
          <a:off x="3958990" y="-224806"/>
          <a:ext cx="2905003" cy="2905003"/>
        </a:xfrm>
        <a:prstGeom prst="circularArrow">
          <a:avLst>
            <a:gd name="adj1" fmla="val 5984"/>
            <a:gd name="adj2" fmla="val 394124"/>
            <a:gd name="adj3" fmla="val 13313824"/>
            <a:gd name="adj4" fmla="val 10508221"/>
            <a:gd name="adj5" fmla="val 6981"/>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3DBD1-F187-4B6A-A623-B832676CCA55}">
      <dsp:nvSpPr>
        <dsp:cNvPr id="0" name=""/>
        <dsp:cNvSpPr/>
      </dsp:nvSpPr>
      <dsp:spPr>
        <a:xfrm>
          <a:off x="5899795" y="36317"/>
          <a:ext cx="1208061" cy="1208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kern="1200" dirty="0"/>
            <a:t>Clients </a:t>
          </a:r>
        </a:p>
      </dsp:txBody>
      <dsp:txXfrm>
        <a:off x="5899795" y="36317"/>
        <a:ext cx="1208061" cy="1208061"/>
      </dsp:txXfrm>
    </dsp:sp>
    <dsp:sp modelId="{A9A98ABD-7D3D-4FC6-B96D-CF9EF999A757}">
      <dsp:nvSpPr>
        <dsp:cNvPr id="0" name=""/>
        <dsp:cNvSpPr/>
      </dsp:nvSpPr>
      <dsp:spPr>
        <a:xfrm>
          <a:off x="3058817" y="1467"/>
          <a:ext cx="4528336" cy="4528336"/>
        </a:xfrm>
        <a:prstGeom prst="circularArrow">
          <a:avLst>
            <a:gd name="adj1" fmla="val 5202"/>
            <a:gd name="adj2" fmla="val 336060"/>
            <a:gd name="adj3" fmla="val 21292644"/>
            <a:gd name="adj4" fmla="val 19766763"/>
            <a:gd name="adj5" fmla="val 6069"/>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2E4CE1-F914-4AC7-8C93-5023E9A253F2}">
      <dsp:nvSpPr>
        <dsp:cNvPr id="0" name=""/>
        <dsp:cNvSpPr/>
      </dsp:nvSpPr>
      <dsp:spPr>
        <a:xfrm>
          <a:off x="6436093" y="2282409"/>
          <a:ext cx="1595063" cy="1208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kern="1200" dirty="0"/>
            <a:t>Communautés </a:t>
          </a:r>
        </a:p>
      </dsp:txBody>
      <dsp:txXfrm>
        <a:off x="6436093" y="2282409"/>
        <a:ext cx="1595063" cy="1208061"/>
      </dsp:txXfrm>
    </dsp:sp>
    <dsp:sp modelId="{C181EE4F-68A5-426F-83B0-9A61970DC020}">
      <dsp:nvSpPr>
        <dsp:cNvPr id="0" name=""/>
        <dsp:cNvSpPr/>
      </dsp:nvSpPr>
      <dsp:spPr>
        <a:xfrm>
          <a:off x="3058817" y="1467"/>
          <a:ext cx="4528336" cy="4528336"/>
        </a:xfrm>
        <a:prstGeom prst="circularArrow">
          <a:avLst>
            <a:gd name="adj1" fmla="val 5202"/>
            <a:gd name="adj2" fmla="val 336060"/>
            <a:gd name="adj3" fmla="val 4014078"/>
            <a:gd name="adj4" fmla="val 2254002"/>
            <a:gd name="adj5" fmla="val 6069"/>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635986-E6CE-41C2-8D8C-F236089B6634}">
      <dsp:nvSpPr>
        <dsp:cNvPr id="0" name=""/>
        <dsp:cNvSpPr/>
      </dsp:nvSpPr>
      <dsp:spPr>
        <a:xfrm>
          <a:off x="4718955" y="3670570"/>
          <a:ext cx="1208061" cy="1208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kern="1200" dirty="0"/>
            <a:t>Fournisseurs et financiers</a:t>
          </a:r>
        </a:p>
      </dsp:txBody>
      <dsp:txXfrm>
        <a:off x="4718955" y="3670570"/>
        <a:ext cx="1208061" cy="1208061"/>
      </dsp:txXfrm>
    </dsp:sp>
    <dsp:sp modelId="{5B437C60-6891-482B-BBC4-5EE1E8025B93}">
      <dsp:nvSpPr>
        <dsp:cNvPr id="0" name=""/>
        <dsp:cNvSpPr/>
      </dsp:nvSpPr>
      <dsp:spPr>
        <a:xfrm>
          <a:off x="3058817" y="1467"/>
          <a:ext cx="4528336" cy="4528336"/>
        </a:xfrm>
        <a:prstGeom prst="circularArrow">
          <a:avLst>
            <a:gd name="adj1" fmla="val 5202"/>
            <a:gd name="adj2" fmla="val 336060"/>
            <a:gd name="adj3" fmla="val 8209938"/>
            <a:gd name="adj4" fmla="val 6449862"/>
            <a:gd name="adj5" fmla="val 6069"/>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7BD3FA-FFF9-4236-8323-75ADF8033475}">
      <dsp:nvSpPr>
        <dsp:cNvPr id="0" name=""/>
        <dsp:cNvSpPr/>
      </dsp:nvSpPr>
      <dsp:spPr>
        <a:xfrm>
          <a:off x="2808315" y="2282409"/>
          <a:ext cx="1208061" cy="1208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kern="1200" dirty="0"/>
            <a:t>Les employés</a:t>
          </a:r>
        </a:p>
      </dsp:txBody>
      <dsp:txXfrm>
        <a:off x="2808315" y="2282409"/>
        <a:ext cx="1208061" cy="1208061"/>
      </dsp:txXfrm>
    </dsp:sp>
    <dsp:sp modelId="{12C9BF57-00D5-4023-A6F9-837039F5ADDC}">
      <dsp:nvSpPr>
        <dsp:cNvPr id="0" name=""/>
        <dsp:cNvSpPr/>
      </dsp:nvSpPr>
      <dsp:spPr>
        <a:xfrm>
          <a:off x="3058817" y="1467"/>
          <a:ext cx="4528336" cy="4528336"/>
        </a:xfrm>
        <a:prstGeom prst="circularArrow">
          <a:avLst>
            <a:gd name="adj1" fmla="val 5202"/>
            <a:gd name="adj2" fmla="val 336060"/>
            <a:gd name="adj3" fmla="val 12297177"/>
            <a:gd name="adj4" fmla="val 10771296"/>
            <a:gd name="adj5" fmla="val 6069"/>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AB5A92-AAEC-454E-947D-001F69C0CC90}">
      <dsp:nvSpPr>
        <dsp:cNvPr id="0" name=""/>
        <dsp:cNvSpPr/>
      </dsp:nvSpPr>
      <dsp:spPr>
        <a:xfrm>
          <a:off x="3538114" y="36317"/>
          <a:ext cx="1208061" cy="12080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fr-FR" sz="1600" kern="1200" dirty="0"/>
            <a:t>Employés </a:t>
          </a:r>
        </a:p>
      </dsp:txBody>
      <dsp:txXfrm>
        <a:off x="3538114" y="36317"/>
        <a:ext cx="1208061" cy="1208061"/>
      </dsp:txXfrm>
    </dsp:sp>
    <dsp:sp modelId="{76924C7C-6884-4B25-99AF-90D678660668}">
      <dsp:nvSpPr>
        <dsp:cNvPr id="0" name=""/>
        <dsp:cNvSpPr/>
      </dsp:nvSpPr>
      <dsp:spPr>
        <a:xfrm>
          <a:off x="3058817" y="1467"/>
          <a:ext cx="4528336" cy="4528336"/>
        </a:xfrm>
        <a:prstGeom prst="circularArrow">
          <a:avLst>
            <a:gd name="adj1" fmla="val 5202"/>
            <a:gd name="adj2" fmla="val 336060"/>
            <a:gd name="adj3" fmla="val 16865069"/>
            <a:gd name="adj4" fmla="val 15198871"/>
            <a:gd name="adj5" fmla="val 6069"/>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EB9272-9785-438A-9925-3A5712A78A4F}">
      <dsp:nvSpPr>
        <dsp:cNvPr id="0" name=""/>
        <dsp:cNvSpPr/>
      </dsp:nvSpPr>
      <dsp:spPr>
        <a:xfrm>
          <a:off x="0" y="535018"/>
          <a:ext cx="9916173" cy="8820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D723DE-EEA3-4E36-A22B-CB85F7A86D0F}">
      <dsp:nvSpPr>
        <dsp:cNvPr id="0" name=""/>
        <dsp:cNvSpPr/>
      </dsp:nvSpPr>
      <dsp:spPr>
        <a:xfrm>
          <a:off x="495808" y="18418"/>
          <a:ext cx="6941321" cy="103320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365" tIns="0" rIns="262365" bIns="0" numCol="1" spcCol="1270" anchor="ctr" anchorCtr="0">
          <a:noAutofit/>
        </a:bodyPr>
        <a:lstStyle/>
        <a:p>
          <a:pPr marL="0" lvl="0" indent="0" algn="l" defTabSz="1555750">
            <a:lnSpc>
              <a:spcPct val="90000"/>
            </a:lnSpc>
            <a:spcBef>
              <a:spcPct val="0"/>
            </a:spcBef>
            <a:spcAft>
              <a:spcPct val="35000"/>
            </a:spcAft>
            <a:buNone/>
          </a:pPr>
          <a:r>
            <a:rPr lang="fr-FR" sz="3500" kern="1200" dirty="0"/>
            <a:t>Descriptive </a:t>
          </a:r>
        </a:p>
      </dsp:txBody>
      <dsp:txXfrm>
        <a:off x="546245" y="68855"/>
        <a:ext cx="6840447" cy="932326"/>
      </dsp:txXfrm>
    </dsp:sp>
    <dsp:sp modelId="{BAD60BB3-CE11-4FF5-BA91-F213F67A8B22}">
      <dsp:nvSpPr>
        <dsp:cNvPr id="0" name=""/>
        <dsp:cNvSpPr/>
      </dsp:nvSpPr>
      <dsp:spPr>
        <a:xfrm>
          <a:off x="0" y="2122618"/>
          <a:ext cx="9916173" cy="8820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9AF0138-1755-4471-94A1-CC32D0288396}">
      <dsp:nvSpPr>
        <dsp:cNvPr id="0" name=""/>
        <dsp:cNvSpPr/>
      </dsp:nvSpPr>
      <dsp:spPr>
        <a:xfrm>
          <a:off x="495808" y="1606018"/>
          <a:ext cx="6941321" cy="103320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365" tIns="0" rIns="262365" bIns="0" numCol="1" spcCol="1270" anchor="ctr" anchorCtr="0">
          <a:noAutofit/>
        </a:bodyPr>
        <a:lstStyle/>
        <a:p>
          <a:pPr marL="0" lvl="0" indent="0" algn="l" defTabSz="1555750">
            <a:lnSpc>
              <a:spcPct val="90000"/>
            </a:lnSpc>
            <a:spcBef>
              <a:spcPct val="0"/>
            </a:spcBef>
            <a:spcAft>
              <a:spcPct val="35000"/>
            </a:spcAft>
            <a:buNone/>
          </a:pPr>
          <a:r>
            <a:rPr lang="fr-FR" sz="3500" kern="1200" dirty="0"/>
            <a:t>Instrumentale </a:t>
          </a:r>
        </a:p>
      </dsp:txBody>
      <dsp:txXfrm>
        <a:off x="546245" y="1656455"/>
        <a:ext cx="6840447" cy="932326"/>
      </dsp:txXfrm>
    </dsp:sp>
    <dsp:sp modelId="{A8C3E501-D5E5-456F-A6E8-CE76EDF3E0ED}">
      <dsp:nvSpPr>
        <dsp:cNvPr id="0" name=""/>
        <dsp:cNvSpPr/>
      </dsp:nvSpPr>
      <dsp:spPr>
        <a:xfrm>
          <a:off x="0" y="3710218"/>
          <a:ext cx="9916173" cy="8820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0B70D3-4E1A-4DA0-8C9B-9BD0A9A4EEDE}">
      <dsp:nvSpPr>
        <dsp:cNvPr id="0" name=""/>
        <dsp:cNvSpPr/>
      </dsp:nvSpPr>
      <dsp:spPr>
        <a:xfrm>
          <a:off x="495808" y="3193618"/>
          <a:ext cx="6941321" cy="103320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365" tIns="0" rIns="262365" bIns="0" numCol="1" spcCol="1270" anchor="ctr" anchorCtr="0">
          <a:noAutofit/>
        </a:bodyPr>
        <a:lstStyle/>
        <a:p>
          <a:pPr marL="0" lvl="0" indent="0" algn="l" defTabSz="1555750">
            <a:lnSpc>
              <a:spcPct val="90000"/>
            </a:lnSpc>
            <a:spcBef>
              <a:spcPct val="0"/>
            </a:spcBef>
            <a:spcAft>
              <a:spcPct val="35000"/>
            </a:spcAft>
            <a:buNone/>
          </a:pPr>
          <a:r>
            <a:rPr lang="fr-FR" sz="3500" kern="1200" dirty="0"/>
            <a:t>Normative </a:t>
          </a:r>
        </a:p>
      </dsp:txBody>
      <dsp:txXfrm>
        <a:off x="546245" y="3244055"/>
        <a:ext cx="6840447" cy="93232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E42AE2-F931-4F59-AC5C-31E90D40CB33}">
      <dsp:nvSpPr>
        <dsp:cNvPr id="0" name=""/>
        <dsp:cNvSpPr/>
      </dsp:nvSpPr>
      <dsp:spPr>
        <a:xfrm>
          <a:off x="5125791" y="2700916"/>
          <a:ext cx="4014551" cy="464493"/>
        </a:xfrm>
        <a:custGeom>
          <a:avLst/>
          <a:gdLst/>
          <a:ahLst/>
          <a:cxnLst/>
          <a:rect l="0" t="0" r="0" b="0"/>
          <a:pathLst>
            <a:path>
              <a:moveTo>
                <a:pt x="0" y="0"/>
              </a:moveTo>
              <a:lnTo>
                <a:pt x="0" y="232246"/>
              </a:lnTo>
              <a:lnTo>
                <a:pt x="4014551" y="232246"/>
              </a:lnTo>
              <a:lnTo>
                <a:pt x="4014551" y="46449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D57F72-0043-433D-997D-E4FAD00AB446}">
      <dsp:nvSpPr>
        <dsp:cNvPr id="0" name=""/>
        <dsp:cNvSpPr/>
      </dsp:nvSpPr>
      <dsp:spPr>
        <a:xfrm>
          <a:off x="5125791" y="2700916"/>
          <a:ext cx="1338183" cy="464493"/>
        </a:xfrm>
        <a:custGeom>
          <a:avLst/>
          <a:gdLst/>
          <a:ahLst/>
          <a:cxnLst/>
          <a:rect l="0" t="0" r="0" b="0"/>
          <a:pathLst>
            <a:path>
              <a:moveTo>
                <a:pt x="0" y="0"/>
              </a:moveTo>
              <a:lnTo>
                <a:pt x="0" y="232246"/>
              </a:lnTo>
              <a:lnTo>
                <a:pt x="1338183" y="232246"/>
              </a:lnTo>
              <a:lnTo>
                <a:pt x="1338183" y="46449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6C6567-EE83-4214-A8BD-834C999CC0E5}">
      <dsp:nvSpPr>
        <dsp:cNvPr id="0" name=""/>
        <dsp:cNvSpPr/>
      </dsp:nvSpPr>
      <dsp:spPr>
        <a:xfrm>
          <a:off x="3787607" y="2700916"/>
          <a:ext cx="1338183" cy="464493"/>
        </a:xfrm>
        <a:custGeom>
          <a:avLst/>
          <a:gdLst/>
          <a:ahLst/>
          <a:cxnLst/>
          <a:rect l="0" t="0" r="0" b="0"/>
          <a:pathLst>
            <a:path>
              <a:moveTo>
                <a:pt x="1338183" y="0"/>
              </a:moveTo>
              <a:lnTo>
                <a:pt x="1338183" y="232246"/>
              </a:lnTo>
              <a:lnTo>
                <a:pt x="0" y="232246"/>
              </a:lnTo>
              <a:lnTo>
                <a:pt x="0" y="46449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516373-E2C0-4D98-8BEB-2C1BB6DA0ECB}">
      <dsp:nvSpPr>
        <dsp:cNvPr id="0" name=""/>
        <dsp:cNvSpPr/>
      </dsp:nvSpPr>
      <dsp:spPr>
        <a:xfrm>
          <a:off x="1111239" y="2700916"/>
          <a:ext cx="4014551" cy="464493"/>
        </a:xfrm>
        <a:custGeom>
          <a:avLst/>
          <a:gdLst/>
          <a:ahLst/>
          <a:cxnLst/>
          <a:rect l="0" t="0" r="0" b="0"/>
          <a:pathLst>
            <a:path>
              <a:moveTo>
                <a:pt x="4014551" y="0"/>
              </a:moveTo>
              <a:lnTo>
                <a:pt x="4014551" y="232246"/>
              </a:lnTo>
              <a:lnTo>
                <a:pt x="0" y="232246"/>
              </a:lnTo>
              <a:lnTo>
                <a:pt x="0" y="46449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593D05-C40F-4E44-8DCF-00D0A396206E}">
      <dsp:nvSpPr>
        <dsp:cNvPr id="0" name=""/>
        <dsp:cNvSpPr/>
      </dsp:nvSpPr>
      <dsp:spPr>
        <a:xfrm>
          <a:off x="4572822" y="1594979"/>
          <a:ext cx="1105937" cy="1105937"/>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4AC44D-CFF1-4851-86FF-9705CD7EF222}">
      <dsp:nvSpPr>
        <dsp:cNvPr id="0" name=""/>
        <dsp:cNvSpPr/>
      </dsp:nvSpPr>
      <dsp:spPr>
        <a:xfrm>
          <a:off x="4572822" y="1594979"/>
          <a:ext cx="1105937" cy="1105937"/>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D28FB1-D0D1-477E-9E8E-DB561ADE3B96}">
      <dsp:nvSpPr>
        <dsp:cNvPr id="0" name=""/>
        <dsp:cNvSpPr/>
      </dsp:nvSpPr>
      <dsp:spPr>
        <a:xfrm>
          <a:off x="4019854" y="1794048"/>
          <a:ext cx="2211874" cy="707799"/>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Approches politiques</a:t>
          </a:r>
        </a:p>
      </dsp:txBody>
      <dsp:txXfrm>
        <a:off x="4019854" y="1794048"/>
        <a:ext cx="2211874" cy="707799"/>
      </dsp:txXfrm>
    </dsp:sp>
    <dsp:sp modelId="{75CD3BBD-5158-46A1-B035-071831983A3A}">
      <dsp:nvSpPr>
        <dsp:cNvPr id="0" name=""/>
        <dsp:cNvSpPr/>
      </dsp:nvSpPr>
      <dsp:spPr>
        <a:xfrm>
          <a:off x="558271" y="3165410"/>
          <a:ext cx="1105937" cy="1105937"/>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324CE1-33B6-4EE5-A3A8-7AA70471CE15}">
      <dsp:nvSpPr>
        <dsp:cNvPr id="0" name=""/>
        <dsp:cNvSpPr/>
      </dsp:nvSpPr>
      <dsp:spPr>
        <a:xfrm>
          <a:off x="558271" y="3165410"/>
          <a:ext cx="1105937" cy="1105937"/>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FDB353-A659-4662-975B-F5364645F4A9}">
      <dsp:nvSpPr>
        <dsp:cNvPr id="0" name=""/>
        <dsp:cNvSpPr/>
      </dsp:nvSpPr>
      <dsp:spPr>
        <a:xfrm>
          <a:off x="5302" y="3364478"/>
          <a:ext cx="2211874" cy="707799"/>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Défis de connaissances</a:t>
          </a:r>
        </a:p>
      </dsp:txBody>
      <dsp:txXfrm>
        <a:off x="5302" y="3364478"/>
        <a:ext cx="2211874" cy="707799"/>
      </dsp:txXfrm>
    </dsp:sp>
    <dsp:sp modelId="{93288FEA-3DF5-4AC3-AF29-E9390E925260}">
      <dsp:nvSpPr>
        <dsp:cNvPr id="0" name=""/>
        <dsp:cNvSpPr/>
      </dsp:nvSpPr>
      <dsp:spPr>
        <a:xfrm>
          <a:off x="3234639" y="3165410"/>
          <a:ext cx="1105937" cy="1105937"/>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CCDA06-27FB-4691-A957-7D1131BDA9C6}">
      <dsp:nvSpPr>
        <dsp:cNvPr id="0" name=""/>
        <dsp:cNvSpPr/>
      </dsp:nvSpPr>
      <dsp:spPr>
        <a:xfrm>
          <a:off x="3234639" y="3165410"/>
          <a:ext cx="1105937" cy="1105937"/>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725DFA-28B6-4656-9CA0-ADE595514BA8}">
      <dsp:nvSpPr>
        <dsp:cNvPr id="0" name=""/>
        <dsp:cNvSpPr/>
      </dsp:nvSpPr>
      <dsp:spPr>
        <a:xfrm>
          <a:off x="2681670" y="3364478"/>
          <a:ext cx="2211874" cy="707799"/>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Chaines de causes à effet en cascade </a:t>
          </a:r>
        </a:p>
      </dsp:txBody>
      <dsp:txXfrm>
        <a:off x="2681670" y="3364478"/>
        <a:ext cx="2211874" cy="707799"/>
      </dsp:txXfrm>
    </dsp:sp>
    <dsp:sp modelId="{A0F2C6E2-00FA-4765-939E-24E8D943BFF6}">
      <dsp:nvSpPr>
        <dsp:cNvPr id="0" name=""/>
        <dsp:cNvSpPr/>
      </dsp:nvSpPr>
      <dsp:spPr>
        <a:xfrm>
          <a:off x="5911006" y="3165410"/>
          <a:ext cx="1105937" cy="1105937"/>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887C13-C9EA-4B63-8716-AF4270F8D1AD}">
      <dsp:nvSpPr>
        <dsp:cNvPr id="0" name=""/>
        <dsp:cNvSpPr/>
      </dsp:nvSpPr>
      <dsp:spPr>
        <a:xfrm>
          <a:off x="5911006" y="3165410"/>
          <a:ext cx="1105937" cy="1105937"/>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C4926D-E4F4-4FCC-B4D0-E3B92F3517EC}">
      <dsp:nvSpPr>
        <dsp:cNvPr id="0" name=""/>
        <dsp:cNvSpPr/>
      </dsp:nvSpPr>
      <dsp:spPr>
        <a:xfrm>
          <a:off x="5358038" y="3364478"/>
          <a:ext cx="2211874" cy="707799"/>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Désalignement des parties prenantes </a:t>
          </a:r>
        </a:p>
      </dsp:txBody>
      <dsp:txXfrm>
        <a:off x="5358038" y="3364478"/>
        <a:ext cx="2211874" cy="707799"/>
      </dsp:txXfrm>
    </dsp:sp>
    <dsp:sp modelId="{802E1E54-C242-4A2F-AE43-25AE9B3C46FC}">
      <dsp:nvSpPr>
        <dsp:cNvPr id="0" name=""/>
        <dsp:cNvSpPr/>
      </dsp:nvSpPr>
      <dsp:spPr>
        <a:xfrm>
          <a:off x="8587374" y="3165410"/>
          <a:ext cx="1105937" cy="1105937"/>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4BC2CA-49CA-45AD-BB42-0980D388EEAB}">
      <dsp:nvSpPr>
        <dsp:cNvPr id="0" name=""/>
        <dsp:cNvSpPr/>
      </dsp:nvSpPr>
      <dsp:spPr>
        <a:xfrm>
          <a:off x="8587374" y="3165410"/>
          <a:ext cx="1105937" cy="1105937"/>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AC4510-CB4E-4C4F-99AC-982E0CC3F9C1}">
      <dsp:nvSpPr>
        <dsp:cNvPr id="0" name=""/>
        <dsp:cNvSpPr/>
      </dsp:nvSpPr>
      <dsp:spPr>
        <a:xfrm>
          <a:off x="8034405" y="3364478"/>
          <a:ext cx="2211874" cy="707799"/>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dirty="0"/>
            <a:t>Inertie du système</a:t>
          </a:r>
        </a:p>
      </dsp:txBody>
      <dsp:txXfrm>
        <a:off x="8034405" y="3364478"/>
        <a:ext cx="2211874" cy="70779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F0DED-B8C9-4A83-A4EA-9362A87A639A}">
      <dsp:nvSpPr>
        <dsp:cNvPr id="0" name=""/>
        <dsp:cNvSpPr/>
      </dsp:nvSpPr>
      <dsp:spPr>
        <a:xfrm>
          <a:off x="4703" y="1830085"/>
          <a:ext cx="2056333" cy="1233800"/>
        </a:xfrm>
        <a:prstGeom prst="roundRect">
          <a:avLst>
            <a:gd name="adj" fmla="val 10000"/>
          </a:avLst>
        </a:prstGeom>
        <a:solidFill>
          <a:schemeClr val="lt1">
            <a:hueOff val="0"/>
            <a:satOff val="0"/>
            <a:lumOff val="0"/>
            <a:alphaOff val="0"/>
          </a:schemeClr>
        </a:solidFill>
        <a:ln w="1587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Gouvernance collaborative</a:t>
          </a:r>
        </a:p>
      </dsp:txBody>
      <dsp:txXfrm>
        <a:off x="40840" y="1866222"/>
        <a:ext cx="1984059" cy="1161526"/>
      </dsp:txXfrm>
    </dsp:sp>
    <dsp:sp modelId="{DC8F2B4D-FEB2-4CD2-916D-30C405BA86C9}">
      <dsp:nvSpPr>
        <dsp:cNvPr id="0" name=""/>
        <dsp:cNvSpPr/>
      </dsp:nvSpPr>
      <dsp:spPr>
        <a:xfrm>
          <a:off x="2266670" y="2192000"/>
          <a:ext cx="435942" cy="509970"/>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fr-FR" sz="1700" kern="1200"/>
        </a:p>
      </dsp:txBody>
      <dsp:txXfrm>
        <a:off x="2266670" y="2293994"/>
        <a:ext cx="305159" cy="305982"/>
      </dsp:txXfrm>
    </dsp:sp>
    <dsp:sp modelId="{5EB49A96-9B9E-4B2F-BE4A-8FFE27683AA0}">
      <dsp:nvSpPr>
        <dsp:cNvPr id="0" name=""/>
        <dsp:cNvSpPr/>
      </dsp:nvSpPr>
      <dsp:spPr>
        <a:xfrm>
          <a:off x="2883570" y="1830085"/>
          <a:ext cx="2056333" cy="1233800"/>
        </a:xfrm>
        <a:prstGeom prst="roundRect">
          <a:avLst>
            <a:gd name="adj" fmla="val 10000"/>
          </a:avLst>
        </a:prstGeom>
        <a:solidFill>
          <a:schemeClr val="lt1">
            <a:hueOff val="0"/>
            <a:satOff val="0"/>
            <a:lumOff val="0"/>
            <a:alphaOff val="0"/>
          </a:schemeClr>
        </a:solidFill>
        <a:ln w="1587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Engagement </a:t>
          </a:r>
        </a:p>
      </dsp:txBody>
      <dsp:txXfrm>
        <a:off x="2919707" y="1866222"/>
        <a:ext cx="1984059" cy="1161526"/>
      </dsp:txXfrm>
    </dsp:sp>
    <dsp:sp modelId="{3267A0C5-5790-4E72-829B-3A204CE71413}">
      <dsp:nvSpPr>
        <dsp:cNvPr id="0" name=""/>
        <dsp:cNvSpPr/>
      </dsp:nvSpPr>
      <dsp:spPr>
        <a:xfrm>
          <a:off x="5145538" y="2192000"/>
          <a:ext cx="435942" cy="509970"/>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fr-FR" sz="1700" kern="1200"/>
        </a:p>
      </dsp:txBody>
      <dsp:txXfrm>
        <a:off x="5145538" y="2293994"/>
        <a:ext cx="305159" cy="305982"/>
      </dsp:txXfrm>
    </dsp:sp>
    <dsp:sp modelId="{3BC65957-741E-4511-8786-C29FB173D8BC}">
      <dsp:nvSpPr>
        <dsp:cNvPr id="0" name=""/>
        <dsp:cNvSpPr/>
      </dsp:nvSpPr>
      <dsp:spPr>
        <a:xfrm>
          <a:off x="5762438" y="1830085"/>
          <a:ext cx="2056333" cy="1233800"/>
        </a:xfrm>
        <a:prstGeom prst="roundRect">
          <a:avLst>
            <a:gd name="adj" fmla="val 10000"/>
          </a:avLst>
        </a:prstGeom>
        <a:solidFill>
          <a:schemeClr val="lt1">
            <a:hueOff val="0"/>
            <a:satOff val="0"/>
            <a:lumOff val="0"/>
            <a:alphaOff val="0"/>
          </a:schemeClr>
        </a:solidFill>
        <a:ln w="1587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Motivation intrinsèque</a:t>
          </a:r>
        </a:p>
      </dsp:txBody>
      <dsp:txXfrm>
        <a:off x="5798575" y="1866222"/>
        <a:ext cx="1984059" cy="1161526"/>
      </dsp:txXfrm>
    </dsp:sp>
    <dsp:sp modelId="{8015C2A0-EE8D-40A7-B344-68DC70FEAB06}">
      <dsp:nvSpPr>
        <dsp:cNvPr id="0" name=""/>
        <dsp:cNvSpPr/>
      </dsp:nvSpPr>
      <dsp:spPr>
        <a:xfrm>
          <a:off x="8024405" y="2192000"/>
          <a:ext cx="435942" cy="509970"/>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fr-FR" sz="1700" kern="1200"/>
        </a:p>
      </dsp:txBody>
      <dsp:txXfrm>
        <a:off x="8024405" y="2293994"/>
        <a:ext cx="305159" cy="305982"/>
      </dsp:txXfrm>
    </dsp:sp>
    <dsp:sp modelId="{E238D003-3E05-471D-85AB-39AB8ED4F093}">
      <dsp:nvSpPr>
        <dsp:cNvPr id="0" name=""/>
        <dsp:cNvSpPr/>
      </dsp:nvSpPr>
      <dsp:spPr>
        <a:xfrm>
          <a:off x="8641305" y="1830085"/>
          <a:ext cx="2056333" cy="1233800"/>
        </a:xfrm>
        <a:prstGeom prst="roundRect">
          <a:avLst>
            <a:gd name="adj" fmla="val 10000"/>
          </a:avLst>
        </a:prstGeom>
        <a:solidFill>
          <a:schemeClr val="lt1">
            <a:hueOff val="0"/>
            <a:satOff val="0"/>
            <a:lumOff val="0"/>
            <a:alphaOff val="0"/>
          </a:schemeClr>
        </a:solidFill>
        <a:ln w="15875"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fr-FR" sz="2100" kern="1200" dirty="0"/>
            <a:t>Gérance et contribution</a:t>
          </a:r>
        </a:p>
      </dsp:txBody>
      <dsp:txXfrm>
        <a:off x="8677442" y="1866222"/>
        <a:ext cx="1984059" cy="11615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4A03C9-1F9A-4595-9855-157223186171}">
      <dsp:nvSpPr>
        <dsp:cNvPr id="0" name=""/>
        <dsp:cNvSpPr/>
      </dsp:nvSpPr>
      <dsp:spPr>
        <a:xfrm>
          <a:off x="0" y="1666526"/>
          <a:ext cx="12011137" cy="222203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EA5B601-43DA-4FA8-9D19-EC3C73A57135}">
      <dsp:nvSpPr>
        <dsp:cNvPr id="0" name=""/>
        <dsp:cNvSpPr/>
      </dsp:nvSpPr>
      <dsp:spPr>
        <a:xfrm>
          <a:off x="4575" y="0"/>
          <a:ext cx="1511973" cy="2222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fr-FR" sz="1600" kern="1200" dirty="0">
              <a:solidFill>
                <a:prstClr val="black">
                  <a:hueOff val="0"/>
                  <a:satOff val="0"/>
                  <a:lumOff val="0"/>
                  <a:alphaOff val="0"/>
                </a:prstClr>
              </a:solidFill>
              <a:latin typeface="Century Gothic" panose="020B0502020202020204"/>
              <a:ea typeface="+mn-ea"/>
              <a:cs typeface="+mn-cs"/>
            </a:rPr>
            <a:t>Entrepreneur-opportunité</a:t>
          </a:r>
        </a:p>
      </dsp:txBody>
      <dsp:txXfrm>
        <a:off x="4575" y="0"/>
        <a:ext cx="1511973" cy="2222035"/>
      </dsp:txXfrm>
    </dsp:sp>
    <dsp:sp modelId="{8E32076E-1FA9-4273-9163-A269BD2592F9}">
      <dsp:nvSpPr>
        <dsp:cNvPr id="0" name=""/>
        <dsp:cNvSpPr/>
      </dsp:nvSpPr>
      <dsp:spPr>
        <a:xfrm>
          <a:off x="482807" y="2499790"/>
          <a:ext cx="555508" cy="55550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1D3D50-90A1-42DB-B843-F166DE960457}">
      <dsp:nvSpPr>
        <dsp:cNvPr id="0" name=""/>
        <dsp:cNvSpPr/>
      </dsp:nvSpPr>
      <dsp:spPr>
        <a:xfrm>
          <a:off x="1579756" y="3333053"/>
          <a:ext cx="1264160" cy="2222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fr-FR" sz="1800" kern="1200" dirty="0"/>
            <a:t>Plan d’affaire</a:t>
          </a:r>
        </a:p>
      </dsp:txBody>
      <dsp:txXfrm>
        <a:off x="1579756" y="3333053"/>
        <a:ext cx="1264160" cy="2222035"/>
      </dsp:txXfrm>
    </dsp:sp>
    <dsp:sp modelId="{F9F7A4C8-AC21-47BC-B818-7FC32D33EE83}">
      <dsp:nvSpPr>
        <dsp:cNvPr id="0" name=""/>
        <dsp:cNvSpPr/>
      </dsp:nvSpPr>
      <dsp:spPr>
        <a:xfrm>
          <a:off x="1934082" y="2499790"/>
          <a:ext cx="555508" cy="55550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10AD4C-55D6-4C38-B315-F3507DC83633}">
      <dsp:nvSpPr>
        <dsp:cNvPr id="0" name=""/>
        <dsp:cNvSpPr/>
      </dsp:nvSpPr>
      <dsp:spPr>
        <a:xfrm>
          <a:off x="2907125" y="0"/>
          <a:ext cx="1567344" cy="2222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fr-FR" sz="1600" kern="1200" dirty="0">
              <a:solidFill>
                <a:prstClr val="black">
                  <a:hueOff val="0"/>
                  <a:satOff val="0"/>
                  <a:lumOff val="0"/>
                  <a:alphaOff val="0"/>
                </a:prstClr>
              </a:solidFill>
              <a:latin typeface="Century Gothic" panose="020B0502020202020204"/>
              <a:ea typeface="+mn-ea"/>
              <a:cs typeface="+mn-cs"/>
            </a:rPr>
            <a:t>Financement </a:t>
          </a:r>
        </a:p>
      </dsp:txBody>
      <dsp:txXfrm>
        <a:off x="2907125" y="0"/>
        <a:ext cx="1567344" cy="2222035"/>
      </dsp:txXfrm>
    </dsp:sp>
    <dsp:sp modelId="{323C428D-F557-4B80-A672-227685C79CF2}">
      <dsp:nvSpPr>
        <dsp:cNvPr id="0" name=""/>
        <dsp:cNvSpPr/>
      </dsp:nvSpPr>
      <dsp:spPr>
        <a:xfrm>
          <a:off x="3413043" y="2499790"/>
          <a:ext cx="555508" cy="55550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DCF0D7-2795-4818-8439-A90AE869DF86}">
      <dsp:nvSpPr>
        <dsp:cNvPr id="0" name=""/>
        <dsp:cNvSpPr/>
      </dsp:nvSpPr>
      <dsp:spPr>
        <a:xfrm>
          <a:off x="4537677" y="3333053"/>
          <a:ext cx="1448310" cy="2222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fr-FR" sz="1600" kern="1200" dirty="0">
              <a:solidFill>
                <a:prstClr val="black">
                  <a:hueOff val="0"/>
                  <a:satOff val="0"/>
                  <a:lumOff val="0"/>
                  <a:alphaOff val="0"/>
                </a:prstClr>
              </a:solidFill>
              <a:latin typeface="Century Gothic" panose="020B0502020202020204"/>
              <a:ea typeface="+mn-ea"/>
              <a:cs typeface="+mn-cs"/>
            </a:rPr>
            <a:t>Réalisation </a:t>
          </a:r>
          <a:r>
            <a:rPr lang="fr-FR" sz="1300" kern="1200" dirty="0"/>
            <a:t> </a:t>
          </a:r>
        </a:p>
      </dsp:txBody>
      <dsp:txXfrm>
        <a:off x="4537677" y="3333053"/>
        <a:ext cx="1448310" cy="2222035"/>
      </dsp:txXfrm>
    </dsp:sp>
    <dsp:sp modelId="{CB0E2DE5-7B31-4F32-A67A-D6ED61D19962}">
      <dsp:nvSpPr>
        <dsp:cNvPr id="0" name=""/>
        <dsp:cNvSpPr/>
      </dsp:nvSpPr>
      <dsp:spPr>
        <a:xfrm>
          <a:off x="4984078" y="2499790"/>
          <a:ext cx="555508" cy="55550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5AF3B3-E691-462A-89AB-326A4A5F5BB4}">
      <dsp:nvSpPr>
        <dsp:cNvPr id="0" name=""/>
        <dsp:cNvSpPr/>
      </dsp:nvSpPr>
      <dsp:spPr>
        <a:xfrm>
          <a:off x="6049196" y="0"/>
          <a:ext cx="1428033" cy="2222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fr-FR" sz="1600" kern="1200" dirty="0">
              <a:solidFill>
                <a:prstClr val="black">
                  <a:hueOff val="0"/>
                  <a:satOff val="0"/>
                  <a:lumOff val="0"/>
                  <a:alphaOff val="0"/>
                </a:prstClr>
              </a:solidFill>
              <a:latin typeface="Century Gothic" panose="020B0502020202020204"/>
              <a:ea typeface="+mn-ea"/>
              <a:cs typeface="+mn-cs"/>
            </a:rPr>
            <a:t>Démarrage</a:t>
          </a:r>
          <a:r>
            <a:rPr lang="fr-FR" sz="1300" kern="1200" dirty="0"/>
            <a:t> </a:t>
          </a:r>
        </a:p>
      </dsp:txBody>
      <dsp:txXfrm>
        <a:off x="6049196" y="0"/>
        <a:ext cx="1428033" cy="2222035"/>
      </dsp:txXfrm>
    </dsp:sp>
    <dsp:sp modelId="{F0B87B16-1C6A-49CE-91D8-D88AD8157011}">
      <dsp:nvSpPr>
        <dsp:cNvPr id="0" name=""/>
        <dsp:cNvSpPr/>
      </dsp:nvSpPr>
      <dsp:spPr>
        <a:xfrm>
          <a:off x="6485458" y="2499790"/>
          <a:ext cx="555508" cy="55550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96382C-33B7-425D-9002-7ACDA91C8839}">
      <dsp:nvSpPr>
        <dsp:cNvPr id="0" name=""/>
        <dsp:cNvSpPr/>
      </dsp:nvSpPr>
      <dsp:spPr>
        <a:xfrm>
          <a:off x="7540437" y="3333053"/>
          <a:ext cx="1264160" cy="2222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fr-FR" sz="1600" kern="1200" dirty="0">
              <a:solidFill>
                <a:prstClr val="black">
                  <a:hueOff val="0"/>
                  <a:satOff val="0"/>
                  <a:lumOff val="0"/>
                  <a:alphaOff val="0"/>
                </a:prstClr>
              </a:solidFill>
              <a:latin typeface="Century Gothic" panose="020B0502020202020204"/>
              <a:ea typeface="+mn-ea"/>
              <a:cs typeface="+mn-cs"/>
            </a:rPr>
            <a:t>Montée en capacité</a:t>
          </a:r>
        </a:p>
      </dsp:txBody>
      <dsp:txXfrm>
        <a:off x="7540437" y="3333053"/>
        <a:ext cx="1264160" cy="2222035"/>
      </dsp:txXfrm>
    </dsp:sp>
    <dsp:sp modelId="{067C9186-2155-47A8-A266-1A8C298FFECA}">
      <dsp:nvSpPr>
        <dsp:cNvPr id="0" name=""/>
        <dsp:cNvSpPr/>
      </dsp:nvSpPr>
      <dsp:spPr>
        <a:xfrm>
          <a:off x="7894763" y="2499790"/>
          <a:ext cx="555508" cy="55550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6E2D3D-D645-4AD2-B356-54DAE511EAB3}">
      <dsp:nvSpPr>
        <dsp:cNvPr id="0" name=""/>
        <dsp:cNvSpPr/>
      </dsp:nvSpPr>
      <dsp:spPr>
        <a:xfrm>
          <a:off x="8867806" y="0"/>
          <a:ext cx="1937641" cy="2222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fr-FR" sz="1600" kern="1200" dirty="0"/>
            <a:t>Développement </a:t>
          </a:r>
        </a:p>
      </dsp:txBody>
      <dsp:txXfrm>
        <a:off x="8867806" y="0"/>
        <a:ext cx="1937641" cy="2222035"/>
      </dsp:txXfrm>
    </dsp:sp>
    <dsp:sp modelId="{2604406D-077E-4709-B538-71E2234E3DDA}">
      <dsp:nvSpPr>
        <dsp:cNvPr id="0" name=""/>
        <dsp:cNvSpPr/>
      </dsp:nvSpPr>
      <dsp:spPr>
        <a:xfrm>
          <a:off x="9558872" y="2499790"/>
          <a:ext cx="555508" cy="555508"/>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943630-497E-41EF-92F1-2DB269ED6218}">
      <dsp:nvSpPr>
        <dsp:cNvPr id="0" name=""/>
        <dsp:cNvSpPr/>
      </dsp:nvSpPr>
      <dsp:spPr>
        <a:xfrm>
          <a:off x="0" y="391893"/>
          <a:ext cx="10276782"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369C2A-293B-420C-90F7-FD4495C2E250}">
      <dsp:nvSpPr>
        <dsp:cNvPr id="0" name=""/>
        <dsp:cNvSpPr/>
      </dsp:nvSpPr>
      <dsp:spPr>
        <a:xfrm>
          <a:off x="513839" y="126213"/>
          <a:ext cx="7193747"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1907" tIns="0" rIns="271907" bIns="0" numCol="1" spcCol="1270" anchor="ctr" anchorCtr="0">
          <a:noAutofit/>
        </a:bodyPr>
        <a:lstStyle/>
        <a:p>
          <a:pPr marL="0" lvl="0" indent="0" algn="l" defTabSz="800100">
            <a:lnSpc>
              <a:spcPct val="90000"/>
            </a:lnSpc>
            <a:spcBef>
              <a:spcPct val="0"/>
            </a:spcBef>
            <a:spcAft>
              <a:spcPct val="35000"/>
            </a:spcAft>
            <a:buNone/>
          </a:pPr>
          <a:r>
            <a:rPr lang="fr-FR" sz="1800" kern="1200" dirty="0"/>
            <a:t>Gouvernance adaptative (</a:t>
          </a:r>
          <a:r>
            <a:rPr lang="fr-FR" sz="1800" kern="1200" dirty="0" err="1"/>
            <a:t>Ostrom</a:t>
          </a:r>
          <a:r>
            <a:rPr lang="fr-FR" sz="1800" kern="1200" dirty="0"/>
            <a:t>, 1990)</a:t>
          </a:r>
        </a:p>
      </dsp:txBody>
      <dsp:txXfrm>
        <a:off x="539778" y="152152"/>
        <a:ext cx="7141869" cy="479482"/>
      </dsp:txXfrm>
    </dsp:sp>
    <dsp:sp modelId="{4D3C93D2-7DC9-49F8-99A3-05E1AA10EA23}">
      <dsp:nvSpPr>
        <dsp:cNvPr id="0" name=""/>
        <dsp:cNvSpPr/>
      </dsp:nvSpPr>
      <dsp:spPr>
        <a:xfrm>
          <a:off x="0" y="1208373"/>
          <a:ext cx="10276782"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63D2EB-DC84-439B-9529-5035C1B425F0}">
      <dsp:nvSpPr>
        <dsp:cNvPr id="0" name=""/>
        <dsp:cNvSpPr/>
      </dsp:nvSpPr>
      <dsp:spPr>
        <a:xfrm>
          <a:off x="513839" y="942693"/>
          <a:ext cx="7193747"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1907" tIns="0" rIns="271907" bIns="0" numCol="1" spcCol="1270" anchor="ctr" anchorCtr="0">
          <a:noAutofit/>
        </a:bodyPr>
        <a:lstStyle/>
        <a:p>
          <a:pPr marL="0" lvl="0" indent="0" algn="l" defTabSz="800100">
            <a:lnSpc>
              <a:spcPct val="90000"/>
            </a:lnSpc>
            <a:spcBef>
              <a:spcPct val="0"/>
            </a:spcBef>
            <a:spcAft>
              <a:spcPct val="35000"/>
            </a:spcAft>
            <a:buNone/>
          </a:pPr>
          <a:r>
            <a:rPr lang="fr-FR" sz="1800" kern="1200" dirty="0"/>
            <a:t>gouvernance polycentrique (</a:t>
          </a:r>
          <a:r>
            <a:rPr lang="fr-FR" sz="1800" kern="1200" dirty="0" err="1"/>
            <a:t>Pahl-Wostl</a:t>
          </a:r>
          <a:r>
            <a:rPr lang="fr-FR" sz="1800" kern="1200" dirty="0"/>
            <a:t>, 2002)</a:t>
          </a:r>
        </a:p>
      </dsp:txBody>
      <dsp:txXfrm>
        <a:off x="539778" y="968632"/>
        <a:ext cx="7141869" cy="479482"/>
      </dsp:txXfrm>
    </dsp:sp>
    <dsp:sp modelId="{6AD783F3-4378-435D-ACA1-4E02CC9360CF}">
      <dsp:nvSpPr>
        <dsp:cNvPr id="0" name=""/>
        <dsp:cNvSpPr/>
      </dsp:nvSpPr>
      <dsp:spPr>
        <a:xfrm>
          <a:off x="0" y="2024854"/>
          <a:ext cx="10276782"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14D3A7-2A02-43D2-8CFE-F4EF60711440}">
      <dsp:nvSpPr>
        <dsp:cNvPr id="0" name=""/>
        <dsp:cNvSpPr/>
      </dsp:nvSpPr>
      <dsp:spPr>
        <a:xfrm>
          <a:off x="513839" y="1759174"/>
          <a:ext cx="7193747"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1907" tIns="0" rIns="271907" bIns="0" numCol="1" spcCol="1270" anchor="ctr" anchorCtr="0">
          <a:noAutofit/>
        </a:bodyPr>
        <a:lstStyle/>
        <a:p>
          <a:pPr marL="0" lvl="0" indent="0" algn="l" defTabSz="800100">
            <a:lnSpc>
              <a:spcPct val="90000"/>
            </a:lnSpc>
            <a:spcBef>
              <a:spcPct val="0"/>
            </a:spcBef>
            <a:spcAft>
              <a:spcPct val="35000"/>
            </a:spcAft>
            <a:buNone/>
          </a:pPr>
          <a:r>
            <a:rPr lang="fr-FR" sz="1800" kern="1200" dirty="0"/>
            <a:t>gestion adaptative (Stringer et al., 2006)</a:t>
          </a:r>
        </a:p>
      </dsp:txBody>
      <dsp:txXfrm>
        <a:off x="539778" y="1785113"/>
        <a:ext cx="7141869" cy="479482"/>
      </dsp:txXfrm>
    </dsp:sp>
    <dsp:sp modelId="{C472F944-51D7-4AC5-8322-163B90191CCE}">
      <dsp:nvSpPr>
        <dsp:cNvPr id="0" name=""/>
        <dsp:cNvSpPr/>
      </dsp:nvSpPr>
      <dsp:spPr>
        <a:xfrm>
          <a:off x="0" y="2841334"/>
          <a:ext cx="10276782"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6CF8A54-F067-49C5-8283-B3C9622D664F}">
      <dsp:nvSpPr>
        <dsp:cNvPr id="0" name=""/>
        <dsp:cNvSpPr/>
      </dsp:nvSpPr>
      <dsp:spPr>
        <a:xfrm>
          <a:off x="513839" y="2575654"/>
          <a:ext cx="7193747"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1907" tIns="0" rIns="271907" bIns="0" numCol="1" spcCol="1270" anchor="ctr" anchorCtr="0">
          <a:noAutofit/>
        </a:bodyPr>
        <a:lstStyle/>
        <a:p>
          <a:pPr marL="0" lvl="0" indent="0" algn="l" defTabSz="800100">
            <a:lnSpc>
              <a:spcPct val="90000"/>
            </a:lnSpc>
            <a:spcBef>
              <a:spcPct val="0"/>
            </a:spcBef>
            <a:spcAft>
              <a:spcPct val="35000"/>
            </a:spcAft>
            <a:buNone/>
          </a:pPr>
          <a:r>
            <a:rPr lang="fr-FR" sz="1800" kern="1200" dirty="0"/>
            <a:t>gouvernance communautaire (Bowles et </a:t>
          </a:r>
          <a:r>
            <a:rPr lang="fr-FR" sz="1800" kern="1200" dirty="0" err="1"/>
            <a:t>Gintis</a:t>
          </a:r>
          <a:r>
            <a:rPr lang="fr-FR" sz="1800" kern="1200" dirty="0"/>
            <a:t>, 2002)</a:t>
          </a:r>
        </a:p>
      </dsp:txBody>
      <dsp:txXfrm>
        <a:off x="539778" y="2601593"/>
        <a:ext cx="7141869" cy="479482"/>
      </dsp:txXfrm>
    </dsp:sp>
    <dsp:sp modelId="{4560D2C5-B9EB-4612-BDB3-BFC1A112CAAD}">
      <dsp:nvSpPr>
        <dsp:cNvPr id="0" name=""/>
        <dsp:cNvSpPr/>
      </dsp:nvSpPr>
      <dsp:spPr>
        <a:xfrm>
          <a:off x="0" y="3657814"/>
          <a:ext cx="10276782"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8E5658-EEFA-4031-87D9-1E39A766DD8B}">
      <dsp:nvSpPr>
        <dsp:cNvPr id="0" name=""/>
        <dsp:cNvSpPr/>
      </dsp:nvSpPr>
      <dsp:spPr>
        <a:xfrm>
          <a:off x="513839" y="3392134"/>
          <a:ext cx="7193747"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1907" tIns="0" rIns="271907" bIns="0" numCol="1" spcCol="1270" anchor="ctr" anchorCtr="0">
          <a:noAutofit/>
        </a:bodyPr>
        <a:lstStyle/>
        <a:p>
          <a:pPr marL="0" lvl="0" indent="0" algn="l" defTabSz="800100">
            <a:lnSpc>
              <a:spcPct val="90000"/>
            </a:lnSpc>
            <a:spcBef>
              <a:spcPct val="0"/>
            </a:spcBef>
            <a:spcAft>
              <a:spcPct val="35000"/>
            </a:spcAft>
            <a:buNone/>
          </a:pPr>
          <a:r>
            <a:rPr lang="fr-FR" sz="1800" kern="1200" dirty="0"/>
            <a:t>leadership génératif (Lichtenstein, 2014)</a:t>
          </a:r>
        </a:p>
      </dsp:txBody>
      <dsp:txXfrm>
        <a:off x="539778" y="3418073"/>
        <a:ext cx="7141869" cy="479482"/>
      </dsp:txXfrm>
    </dsp:sp>
    <dsp:sp modelId="{DB5EAF1C-2C37-41EB-A81E-F6A841A7B725}">
      <dsp:nvSpPr>
        <dsp:cNvPr id="0" name=""/>
        <dsp:cNvSpPr/>
      </dsp:nvSpPr>
      <dsp:spPr>
        <a:xfrm>
          <a:off x="0" y="4474294"/>
          <a:ext cx="10276782" cy="453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D34D4D-0B7F-4038-A9AD-E80A34F5082E}">
      <dsp:nvSpPr>
        <dsp:cNvPr id="0" name=""/>
        <dsp:cNvSpPr/>
      </dsp:nvSpPr>
      <dsp:spPr>
        <a:xfrm>
          <a:off x="513839" y="4208614"/>
          <a:ext cx="7193747" cy="5313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1907" tIns="0" rIns="271907" bIns="0" numCol="1" spcCol="1270" anchor="ctr" anchorCtr="0">
          <a:noAutofit/>
        </a:bodyPr>
        <a:lstStyle/>
        <a:p>
          <a:pPr marL="0" lvl="0" indent="0" algn="l" defTabSz="800100">
            <a:lnSpc>
              <a:spcPct val="90000"/>
            </a:lnSpc>
            <a:spcBef>
              <a:spcPct val="0"/>
            </a:spcBef>
            <a:spcAft>
              <a:spcPct val="35000"/>
            </a:spcAft>
            <a:buNone/>
          </a:pPr>
          <a:r>
            <a:rPr lang="fr-FR" sz="1800" kern="1200" dirty="0"/>
            <a:t>gestion de la transition (</a:t>
          </a:r>
          <a:r>
            <a:rPr lang="fr-FR" sz="1800" kern="1200" dirty="0" err="1"/>
            <a:t>Nill</a:t>
          </a:r>
          <a:r>
            <a:rPr lang="fr-FR" sz="1800" kern="1200" dirty="0"/>
            <a:t>&amp; Kemp, 2009)</a:t>
          </a:r>
        </a:p>
      </dsp:txBody>
      <dsp:txXfrm>
        <a:off x="539778" y="4234553"/>
        <a:ext cx="7141869" cy="47948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007840-6B00-4394-A64A-C5B280200B45}">
      <dsp:nvSpPr>
        <dsp:cNvPr id="0" name=""/>
        <dsp:cNvSpPr/>
      </dsp:nvSpPr>
      <dsp:spPr>
        <a:xfrm>
          <a:off x="5296839" y="2795124"/>
          <a:ext cx="4148517" cy="479993"/>
        </a:xfrm>
        <a:custGeom>
          <a:avLst/>
          <a:gdLst/>
          <a:ahLst/>
          <a:cxnLst/>
          <a:rect l="0" t="0" r="0" b="0"/>
          <a:pathLst>
            <a:path>
              <a:moveTo>
                <a:pt x="0" y="0"/>
              </a:moveTo>
              <a:lnTo>
                <a:pt x="0" y="239996"/>
              </a:lnTo>
              <a:lnTo>
                <a:pt x="4148517" y="239996"/>
              </a:lnTo>
              <a:lnTo>
                <a:pt x="4148517" y="47999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9C1265-D3E9-4F7B-B1CF-6A25421874FA}">
      <dsp:nvSpPr>
        <dsp:cNvPr id="0" name=""/>
        <dsp:cNvSpPr/>
      </dsp:nvSpPr>
      <dsp:spPr>
        <a:xfrm>
          <a:off x="5296839" y="2795124"/>
          <a:ext cx="1382839" cy="479993"/>
        </a:xfrm>
        <a:custGeom>
          <a:avLst/>
          <a:gdLst/>
          <a:ahLst/>
          <a:cxnLst/>
          <a:rect l="0" t="0" r="0" b="0"/>
          <a:pathLst>
            <a:path>
              <a:moveTo>
                <a:pt x="0" y="0"/>
              </a:moveTo>
              <a:lnTo>
                <a:pt x="0" y="239996"/>
              </a:lnTo>
              <a:lnTo>
                <a:pt x="1382839" y="239996"/>
              </a:lnTo>
              <a:lnTo>
                <a:pt x="1382839" y="47999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99803-17F9-4E9B-A089-F8AFE41C2260}">
      <dsp:nvSpPr>
        <dsp:cNvPr id="0" name=""/>
        <dsp:cNvSpPr/>
      </dsp:nvSpPr>
      <dsp:spPr>
        <a:xfrm>
          <a:off x="3914000" y="2795124"/>
          <a:ext cx="1382839" cy="479993"/>
        </a:xfrm>
        <a:custGeom>
          <a:avLst/>
          <a:gdLst/>
          <a:ahLst/>
          <a:cxnLst/>
          <a:rect l="0" t="0" r="0" b="0"/>
          <a:pathLst>
            <a:path>
              <a:moveTo>
                <a:pt x="1382839" y="0"/>
              </a:moveTo>
              <a:lnTo>
                <a:pt x="1382839" y="239996"/>
              </a:lnTo>
              <a:lnTo>
                <a:pt x="0" y="239996"/>
              </a:lnTo>
              <a:lnTo>
                <a:pt x="0" y="47999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8D93CA-864B-425A-A3A7-27C96737F235}">
      <dsp:nvSpPr>
        <dsp:cNvPr id="0" name=""/>
        <dsp:cNvSpPr/>
      </dsp:nvSpPr>
      <dsp:spPr>
        <a:xfrm>
          <a:off x="1148322" y="2795124"/>
          <a:ext cx="4148517" cy="479993"/>
        </a:xfrm>
        <a:custGeom>
          <a:avLst/>
          <a:gdLst/>
          <a:ahLst/>
          <a:cxnLst/>
          <a:rect l="0" t="0" r="0" b="0"/>
          <a:pathLst>
            <a:path>
              <a:moveTo>
                <a:pt x="4148517" y="0"/>
              </a:moveTo>
              <a:lnTo>
                <a:pt x="4148517" y="239996"/>
              </a:lnTo>
              <a:lnTo>
                <a:pt x="0" y="239996"/>
              </a:lnTo>
              <a:lnTo>
                <a:pt x="0" y="47999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91C83E-895D-47CD-A3AA-BD10E414E93A}">
      <dsp:nvSpPr>
        <dsp:cNvPr id="0" name=""/>
        <dsp:cNvSpPr/>
      </dsp:nvSpPr>
      <dsp:spPr>
        <a:xfrm>
          <a:off x="4725418" y="1652281"/>
          <a:ext cx="1142842" cy="1142842"/>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6C0009-F52D-4941-89FD-E2353F23385A}">
      <dsp:nvSpPr>
        <dsp:cNvPr id="0" name=""/>
        <dsp:cNvSpPr/>
      </dsp:nvSpPr>
      <dsp:spPr>
        <a:xfrm>
          <a:off x="4725418" y="1652281"/>
          <a:ext cx="1142842" cy="1142842"/>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C004C7-A5FA-4D7B-8D28-55C91101314A}">
      <dsp:nvSpPr>
        <dsp:cNvPr id="0" name=""/>
        <dsp:cNvSpPr/>
      </dsp:nvSpPr>
      <dsp:spPr>
        <a:xfrm>
          <a:off x="4153997" y="1857993"/>
          <a:ext cx="2285684" cy="731419"/>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Consultation</a:t>
          </a:r>
        </a:p>
      </dsp:txBody>
      <dsp:txXfrm>
        <a:off x="4153997" y="1857993"/>
        <a:ext cx="2285684" cy="731419"/>
      </dsp:txXfrm>
    </dsp:sp>
    <dsp:sp modelId="{06E5B8E8-F42C-4E15-91C8-6F2166D589F9}">
      <dsp:nvSpPr>
        <dsp:cNvPr id="0" name=""/>
        <dsp:cNvSpPr/>
      </dsp:nvSpPr>
      <dsp:spPr>
        <a:xfrm>
          <a:off x="576900" y="3275117"/>
          <a:ext cx="1142842" cy="1142842"/>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FB23C1-2952-4B9C-9253-CE1818DDD823}">
      <dsp:nvSpPr>
        <dsp:cNvPr id="0" name=""/>
        <dsp:cNvSpPr/>
      </dsp:nvSpPr>
      <dsp:spPr>
        <a:xfrm>
          <a:off x="576900" y="3275117"/>
          <a:ext cx="1142842" cy="1142842"/>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60AD13-725B-4982-ABBA-90CCD364E9BD}">
      <dsp:nvSpPr>
        <dsp:cNvPr id="0" name=""/>
        <dsp:cNvSpPr/>
      </dsp:nvSpPr>
      <dsp:spPr>
        <a:xfrm>
          <a:off x="5479" y="3480829"/>
          <a:ext cx="2285684" cy="731419"/>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Entretiens individuels</a:t>
          </a:r>
        </a:p>
      </dsp:txBody>
      <dsp:txXfrm>
        <a:off x="5479" y="3480829"/>
        <a:ext cx="2285684" cy="731419"/>
      </dsp:txXfrm>
    </dsp:sp>
    <dsp:sp modelId="{F85F84E6-6A31-467D-90D0-AFD87DDE853D}">
      <dsp:nvSpPr>
        <dsp:cNvPr id="0" name=""/>
        <dsp:cNvSpPr/>
      </dsp:nvSpPr>
      <dsp:spPr>
        <a:xfrm>
          <a:off x="3342579" y="3275117"/>
          <a:ext cx="1142842" cy="1142842"/>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4982A6-2881-406D-98A2-E518F9A4E9F6}">
      <dsp:nvSpPr>
        <dsp:cNvPr id="0" name=""/>
        <dsp:cNvSpPr/>
      </dsp:nvSpPr>
      <dsp:spPr>
        <a:xfrm>
          <a:off x="3342579" y="3275117"/>
          <a:ext cx="1142842" cy="1142842"/>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B2ABDB3-9ED4-451C-81A6-8983CDE21567}">
      <dsp:nvSpPr>
        <dsp:cNvPr id="0" name=""/>
        <dsp:cNvSpPr/>
      </dsp:nvSpPr>
      <dsp:spPr>
        <a:xfrm>
          <a:off x="2771158" y="3480829"/>
          <a:ext cx="2285684" cy="731419"/>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Observation </a:t>
          </a:r>
        </a:p>
      </dsp:txBody>
      <dsp:txXfrm>
        <a:off x="2771158" y="3480829"/>
        <a:ext cx="2285684" cy="731419"/>
      </dsp:txXfrm>
    </dsp:sp>
    <dsp:sp modelId="{A9191CB7-4072-4D19-954D-E36D2D960D63}">
      <dsp:nvSpPr>
        <dsp:cNvPr id="0" name=""/>
        <dsp:cNvSpPr/>
      </dsp:nvSpPr>
      <dsp:spPr>
        <a:xfrm>
          <a:off x="6108257" y="3275117"/>
          <a:ext cx="1142842" cy="1142842"/>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9E99AF-A492-4A6B-8377-62911CBB0B96}">
      <dsp:nvSpPr>
        <dsp:cNvPr id="0" name=""/>
        <dsp:cNvSpPr/>
      </dsp:nvSpPr>
      <dsp:spPr>
        <a:xfrm>
          <a:off x="6108257" y="3275117"/>
          <a:ext cx="1142842" cy="1142842"/>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4A5293-7996-4C1E-9997-6EE06BCDC808}">
      <dsp:nvSpPr>
        <dsp:cNvPr id="0" name=""/>
        <dsp:cNvSpPr/>
      </dsp:nvSpPr>
      <dsp:spPr>
        <a:xfrm>
          <a:off x="5536836" y="3480829"/>
          <a:ext cx="2285684" cy="731419"/>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Groupe de discussion </a:t>
          </a:r>
        </a:p>
      </dsp:txBody>
      <dsp:txXfrm>
        <a:off x="5536836" y="3480829"/>
        <a:ext cx="2285684" cy="731419"/>
      </dsp:txXfrm>
    </dsp:sp>
    <dsp:sp modelId="{FCBC6F1F-F522-4099-9C60-449C9587C48A}">
      <dsp:nvSpPr>
        <dsp:cNvPr id="0" name=""/>
        <dsp:cNvSpPr/>
      </dsp:nvSpPr>
      <dsp:spPr>
        <a:xfrm>
          <a:off x="8873935" y="3275117"/>
          <a:ext cx="1142842" cy="1142842"/>
        </a:xfrm>
        <a:prstGeom prst="arc">
          <a:avLst>
            <a:gd name="adj1" fmla="val 13200000"/>
            <a:gd name="adj2" fmla="val 192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17D5E3-896A-4669-A941-81942D47641A}">
      <dsp:nvSpPr>
        <dsp:cNvPr id="0" name=""/>
        <dsp:cNvSpPr/>
      </dsp:nvSpPr>
      <dsp:spPr>
        <a:xfrm>
          <a:off x="8873935" y="3275117"/>
          <a:ext cx="1142842" cy="1142842"/>
        </a:xfrm>
        <a:prstGeom prst="arc">
          <a:avLst>
            <a:gd name="adj1" fmla="val 2400000"/>
            <a:gd name="adj2" fmla="val 840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E54083-8004-4C5A-BCA1-41AE35D87BEE}">
      <dsp:nvSpPr>
        <dsp:cNvPr id="0" name=""/>
        <dsp:cNvSpPr/>
      </dsp:nvSpPr>
      <dsp:spPr>
        <a:xfrm>
          <a:off x="8302514" y="3480829"/>
          <a:ext cx="2285684" cy="731419"/>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Enquête  </a:t>
          </a:r>
        </a:p>
      </dsp:txBody>
      <dsp:txXfrm>
        <a:off x="8302514" y="3480829"/>
        <a:ext cx="2285684" cy="731419"/>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596079-902B-482E-893A-A2FF7B136676}">
      <dsp:nvSpPr>
        <dsp:cNvPr id="0" name=""/>
        <dsp:cNvSpPr/>
      </dsp:nvSpPr>
      <dsp:spPr>
        <a:xfrm>
          <a:off x="2182630" y="0"/>
          <a:ext cx="5125792" cy="5125792"/>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F13D31-D411-4CA8-8D03-682B143F9820}">
      <dsp:nvSpPr>
        <dsp:cNvPr id="0" name=""/>
        <dsp:cNvSpPr/>
      </dsp:nvSpPr>
      <dsp:spPr>
        <a:xfrm>
          <a:off x="4745526" y="515332"/>
          <a:ext cx="3331764" cy="60668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kern="1200" dirty="0"/>
            <a:t>Technopôles </a:t>
          </a:r>
        </a:p>
      </dsp:txBody>
      <dsp:txXfrm>
        <a:off x="4775142" y="544948"/>
        <a:ext cx="3272532" cy="547453"/>
      </dsp:txXfrm>
    </dsp:sp>
    <dsp:sp modelId="{0E606507-C721-4B47-B783-9852432B4089}">
      <dsp:nvSpPr>
        <dsp:cNvPr id="0" name=""/>
        <dsp:cNvSpPr/>
      </dsp:nvSpPr>
      <dsp:spPr>
        <a:xfrm>
          <a:off x="4745526" y="1197853"/>
          <a:ext cx="3331764" cy="60668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kern="1200" dirty="0"/>
            <a:t>Incubateurs </a:t>
          </a:r>
        </a:p>
      </dsp:txBody>
      <dsp:txXfrm>
        <a:off x="4775142" y="1227469"/>
        <a:ext cx="3272532" cy="547453"/>
      </dsp:txXfrm>
    </dsp:sp>
    <dsp:sp modelId="{22E67517-BB46-464D-8CF4-349B54713A84}">
      <dsp:nvSpPr>
        <dsp:cNvPr id="0" name=""/>
        <dsp:cNvSpPr/>
      </dsp:nvSpPr>
      <dsp:spPr>
        <a:xfrm>
          <a:off x="4745526" y="1880374"/>
          <a:ext cx="3331764" cy="60668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kern="1200" dirty="0"/>
            <a:t>Espaces entreprendre</a:t>
          </a:r>
        </a:p>
      </dsp:txBody>
      <dsp:txXfrm>
        <a:off x="4775142" y="1909990"/>
        <a:ext cx="3272532" cy="547453"/>
      </dsp:txXfrm>
    </dsp:sp>
    <dsp:sp modelId="{2A0962D6-8E20-49B2-B35E-23A26ACD39F3}">
      <dsp:nvSpPr>
        <dsp:cNvPr id="0" name=""/>
        <dsp:cNvSpPr/>
      </dsp:nvSpPr>
      <dsp:spPr>
        <a:xfrm>
          <a:off x="4745526" y="2562895"/>
          <a:ext cx="3331764" cy="60668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kern="1200" dirty="0"/>
            <a:t>Pépinières d’entreprise</a:t>
          </a:r>
        </a:p>
      </dsp:txBody>
      <dsp:txXfrm>
        <a:off x="4775142" y="2592511"/>
        <a:ext cx="3272532" cy="547453"/>
      </dsp:txXfrm>
    </dsp:sp>
    <dsp:sp modelId="{6E6EE134-DF83-4054-9DFC-C0452E95EDFC}">
      <dsp:nvSpPr>
        <dsp:cNvPr id="0" name=""/>
        <dsp:cNvSpPr/>
      </dsp:nvSpPr>
      <dsp:spPr>
        <a:xfrm>
          <a:off x="4745526" y="3245417"/>
          <a:ext cx="3331764" cy="60668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kern="1200" dirty="0"/>
            <a:t>Centres d’affaire</a:t>
          </a:r>
        </a:p>
      </dsp:txBody>
      <dsp:txXfrm>
        <a:off x="4775142" y="3275033"/>
        <a:ext cx="3272532" cy="547453"/>
      </dsp:txXfrm>
    </dsp:sp>
    <dsp:sp modelId="{CF472B8F-A6E3-4AF6-8093-B6B67F63F5F7}">
      <dsp:nvSpPr>
        <dsp:cNvPr id="0" name=""/>
        <dsp:cNvSpPr/>
      </dsp:nvSpPr>
      <dsp:spPr>
        <a:xfrm>
          <a:off x="4745526" y="3927938"/>
          <a:ext cx="3331764" cy="60668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fr-FR" sz="2200" kern="1200" dirty="0"/>
            <a:t>APII</a:t>
          </a:r>
        </a:p>
      </dsp:txBody>
      <dsp:txXfrm>
        <a:off x="4775142" y="3957554"/>
        <a:ext cx="3272532" cy="547453"/>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4A9DD-CF61-40FF-A6AD-D3161827B4BD}">
      <dsp:nvSpPr>
        <dsp:cNvPr id="0" name=""/>
        <dsp:cNvSpPr/>
      </dsp:nvSpPr>
      <dsp:spPr>
        <a:xfrm>
          <a:off x="2821" y="2607415"/>
          <a:ext cx="1197099" cy="674540"/>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1963</a:t>
          </a:r>
        </a:p>
      </dsp:txBody>
      <dsp:txXfrm>
        <a:off x="2821" y="2607415"/>
        <a:ext cx="1197099" cy="449693"/>
      </dsp:txXfrm>
    </dsp:sp>
    <dsp:sp modelId="{0DC802BB-4638-4E90-A9FA-62224805B6F8}">
      <dsp:nvSpPr>
        <dsp:cNvPr id="0" name=""/>
        <dsp:cNvSpPr/>
      </dsp:nvSpPr>
      <dsp:spPr>
        <a:xfrm>
          <a:off x="248010" y="3057108"/>
          <a:ext cx="1197099" cy="691200"/>
        </a:xfrm>
        <a:prstGeom prst="roundRect">
          <a:avLst>
            <a:gd name="adj" fmla="val 10000"/>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533400">
            <a:lnSpc>
              <a:spcPct val="90000"/>
            </a:lnSpc>
            <a:spcBef>
              <a:spcPct val="0"/>
            </a:spcBef>
            <a:spcAft>
              <a:spcPct val="15000"/>
            </a:spcAft>
            <a:buChar char="•"/>
          </a:pPr>
          <a:endParaRPr lang="fr-FR" sz="1200" kern="1200" dirty="0"/>
        </a:p>
        <a:p>
          <a:pPr marL="114300" lvl="1" indent="-114300" algn="l" defTabSz="622300">
            <a:lnSpc>
              <a:spcPct val="90000"/>
            </a:lnSpc>
            <a:spcBef>
              <a:spcPct val="0"/>
            </a:spcBef>
            <a:spcAft>
              <a:spcPct val="15000"/>
            </a:spcAft>
            <a:buChar char="•"/>
          </a:pPr>
          <a:r>
            <a:rPr lang="fr-FR" sz="1400" kern="1200" dirty="0"/>
            <a:t>FOSDAP</a:t>
          </a:r>
        </a:p>
      </dsp:txBody>
      <dsp:txXfrm>
        <a:off x="268255" y="3077353"/>
        <a:ext cx="1156609" cy="650710"/>
      </dsp:txXfrm>
    </dsp:sp>
    <dsp:sp modelId="{C554FFCE-F0A4-4F0B-809E-0470DDB6D4AA}">
      <dsp:nvSpPr>
        <dsp:cNvPr id="0" name=""/>
        <dsp:cNvSpPr/>
      </dsp:nvSpPr>
      <dsp:spPr>
        <a:xfrm>
          <a:off x="1381397" y="2683240"/>
          <a:ext cx="384729" cy="29804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1381397" y="2742849"/>
        <a:ext cx="295316" cy="178825"/>
      </dsp:txXfrm>
    </dsp:sp>
    <dsp:sp modelId="{2EB99BE8-631B-43E2-A719-FDC43A756496}">
      <dsp:nvSpPr>
        <dsp:cNvPr id="0" name=""/>
        <dsp:cNvSpPr/>
      </dsp:nvSpPr>
      <dsp:spPr>
        <a:xfrm>
          <a:off x="1925825" y="2607415"/>
          <a:ext cx="1197099" cy="674540"/>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1972</a:t>
          </a:r>
        </a:p>
      </dsp:txBody>
      <dsp:txXfrm>
        <a:off x="1925825" y="2607415"/>
        <a:ext cx="1197099" cy="449693"/>
      </dsp:txXfrm>
    </dsp:sp>
    <dsp:sp modelId="{FD133ECF-61BC-48E2-AEC4-B8BCDDB30F6C}">
      <dsp:nvSpPr>
        <dsp:cNvPr id="0" name=""/>
        <dsp:cNvSpPr/>
      </dsp:nvSpPr>
      <dsp:spPr>
        <a:xfrm>
          <a:off x="2171014" y="3057108"/>
          <a:ext cx="1197099" cy="691200"/>
        </a:xfrm>
        <a:prstGeom prst="roundRect">
          <a:avLst>
            <a:gd name="adj" fmla="val 10000"/>
          </a:avLst>
        </a:prstGeom>
        <a:solidFill>
          <a:schemeClr val="lt1">
            <a:alpha val="90000"/>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533400">
            <a:lnSpc>
              <a:spcPct val="90000"/>
            </a:lnSpc>
            <a:spcBef>
              <a:spcPct val="0"/>
            </a:spcBef>
            <a:spcAft>
              <a:spcPct val="15000"/>
            </a:spcAft>
            <a:buChar char="•"/>
          </a:pPr>
          <a:endParaRPr lang="fr-FR" sz="1200" kern="1200" dirty="0"/>
        </a:p>
        <a:p>
          <a:pPr marL="114300" lvl="1" indent="-114300" algn="l" defTabSz="622300">
            <a:lnSpc>
              <a:spcPct val="90000"/>
            </a:lnSpc>
            <a:spcBef>
              <a:spcPct val="0"/>
            </a:spcBef>
            <a:spcAft>
              <a:spcPct val="15000"/>
            </a:spcAft>
            <a:buChar char="•"/>
          </a:pPr>
          <a:r>
            <a:rPr lang="fr-FR" sz="1400" kern="1200" dirty="0"/>
            <a:t>APII</a:t>
          </a:r>
        </a:p>
      </dsp:txBody>
      <dsp:txXfrm>
        <a:off x="2191259" y="3077353"/>
        <a:ext cx="1156609" cy="650710"/>
      </dsp:txXfrm>
    </dsp:sp>
    <dsp:sp modelId="{E83CF846-4C89-43E2-B415-30492FAF7412}">
      <dsp:nvSpPr>
        <dsp:cNvPr id="0" name=""/>
        <dsp:cNvSpPr/>
      </dsp:nvSpPr>
      <dsp:spPr>
        <a:xfrm>
          <a:off x="3304401" y="2683240"/>
          <a:ext cx="384729" cy="29804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3304401" y="2742849"/>
        <a:ext cx="295316" cy="178825"/>
      </dsp:txXfrm>
    </dsp:sp>
    <dsp:sp modelId="{4EA1041E-8666-44D9-B4E8-BC51F0426771}">
      <dsp:nvSpPr>
        <dsp:cNvPr id="0" name=""/>
        <dsp:cNvSpPr/>
      </dsp:nvSpPr>
      <dsp:spPr>
        <a:xfrm>
          <a:off x="3848829" y="2607415"/>
          <a:ext cx="1197099" cy="674540"/>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1973</a:t>
          </a:r>
        </a:p>
      </dsp:txBody>
      <dsp:txXfrm>
        <a:off x="3848829" y="2607415"/>
        <a:ext cx="1197099" cy="449693"/>
      </dsp:txXfrm>
    </dsp:sp>
    <dsp:sp modelId="{F5197A1C-95E6-438A-AF68-66B983801A5D}">
      <dsp:nvSpPr>
        <dsp:cNvPr id="0" name=""/>
        <dsp:cNvSpPr/>
      </dsp:nvSpPr>
      <dsp:spPr>
        <a:xfrm>
          <a:off x="4094018" y="3057108"/>
          <a:ext cx="1197099" cy="69120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533400">
            <a:lnSpc>
              <a:spcPct val="90000"/>
            </a:lnSpc>
            <a:spcBef>
              <a:spcPct val="0"/>
            </a:spcBef>
            <a:spcAft>
              <a:spcPct val="15000"/>
            </a:spcAft>
            <a:buChar char="•"/>
          </a:pPr>
          <a:endParaRPr lang="fr-FR" sz="1200" kern="1200" dirty="0"/>
        </a:p>
        <a:p>
          <a:pPr marL="114300" lvl="1" indent="-114300" algn="l" defTabSz="622300">
            <a:lnSpc>
              <a:spcPct val="90000"/>
            </a:lnSpc>
            <a:spcBef>
              <a:spcPct val="0"/>
            </a:spcBef>
            <a:spcAft>
              <a:spcPct val="15000"/>
            </a:spcAft>
            <a:buChar char="•"/>
          </a:pPr>
          <a:r>
            <a:rPr lang="fr-FR" sz="1400" kern="1200" dirty="0"/>
            <a:t>CEPEX</a:t>
          </a:r>
        </a:p>
      </dsp:txBody>
      <dsp:txXfrm>
        <a:off x="4114263" y="3077353"/>
        <a:ext cx="1156609" cy="650710"/>
      </dsp:txXfrm>
    </dsp:sp>
    <dsp:sp modelId="{FE7FF244-9471-4541-90E2-BA663E54AC31}">
      <dsp:nvSpPr>
        <dsp:cNvPr id="0" name=""/>
        <dsp:cNvSpPr/>
      </dsp:nvSpPr>
      <dsp:spPr>
        <a:xfrm>
          <a:off x="5227405" y="2683240"/>
          <a:ext cx="384729" cy="29804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5227405" y="2742849"/>
        <a:ext cx="295316" cy="178825"/>
      </dsp:txXfrm>
    </dsp:sp>
    <dsp:sp modelId="{C0FB6ABC-DE0E-4ADB-B101-7C2BE4DAB9C4}">
      <dsp:nvSpPr>
        <dsp:cNvPr id="0" name=""/>
        <dsp:cNvSpPr/>
      </dsp:nvSpPr>
      <dsp:spPr>
        <a:xfrm>
          <a:off x="5771833" y="2607415"/>
          <a:ext cx="1197099" cy="674540"/>
        </a:xfrm>
        <a:prstGeom prst="roundRect">
          <a:avLst>
            <a:gd name="adj" fmla="val 10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1974</a:t>
          </a:r>
        </a:p>
      </dsp:txBody>
      <dsp:txXfrm>
        <a:off x="5771833" y="2607415"/>
        <a:ext cx="1197099" cy="449693"/>
      </dsp:txXfrm>
    </dsp:sp>
    <dsp:sp modelId="{6AD7C7CA-F185-4582-A83F-51FF389899AC}">
      <dsp:nvSpPr>
        <dsp:cNvPr id="0" name=""/>
        <dsp:cNvSpPr/>
      </dsp:nvSpPr>
      <dsp:spPr>
        <a:xfrm>
          <a:off x="6017022" y="3057108"/>
          <a:ext cx="1197099" cy="691200"/>
        </a:xfrm>
        <a:prstGeom prst="roundRect">
          <a:avLst>
            <a:gd name="adj" fmla="val 10000"/>
          </a:avLst>
        </a:prstGeom>
        <a:solidFill>
          <a:schemeClr val="lt1">
            <a:alpha val="90000"/>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endParaRPr lang="fr-FR" sz="1200" kern="1200"/>
        </a:p>
        <a:p>
          <a:pPr marL="114300" lvl="1" indent="-114300" algn="l" defTabSz="533400">
            <a:lnSpc>
              <a:spcPct val="90000"/>
            </a:lnSpc>
            <a:spcBef>
              <a:spcPct val="0"/>
            </a:spcBef>
            <a:spcAft>
              <a:spcPct val="15000"/>
            </a:spcAft>
            <a:buChar char="•"/>
          </a:pPr>
          <a:r>
            <a:rPr lang="fr-FR" sz="1200" kern="1200" dirty="0"/>
            <a:t>FOPRODI</a:t>
          </a:r>
        </a:p>
      </dsp:txBody>
      <dsp:txXfrm>
        <a:off x="6037267" y="3077353"/>
        <a:ext cx="1156609" cy="650710"/>
      </dsp:txXfrm>
    </dsp:sp>
    <dsp:sp modelId="{8C4A8E19-0904-4E76-B16F-E8E564AB9067}">
      <dsp:nvSpPr>
        <dsp:cNvPr id="0" name=""/>
        <dsp:cNvSpPr/>
      </dsp:nvSpPr>
      <dsp:spPr>
        <a:xfrm>
          <a:off x="7150409" y="2683240"/>
          <a:ext cx="384729" cy="298043"/>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7150409" y="2742849"/>
        <a:ext cx="295316" cy="178825"/>
      </dsp:txXfrm>
    </dsp:sp>
    <dsp:sp modelId="{36C2E2AA-7673-4566-87ED-8094834D8C4E}">
      <dsp:nvSpPr>
        <dsp:cNvPr id="0" name=""/>
        <dsp:cNvSpPr/>
      </dsp:nvSpPr>
      <dsp:spPr>
        <a:xfrm>
          <a:off x="7694837" y="2607415"/>
          <a:ext cx="1197099" cy="674540"/>
        </a:xfrm>
        <a:prstGeom prst="roundRect">
          <a:avLst>
            <a:gd name="adj" fmla="val 10000"/>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1981</a:t>
          </a:r>
        </a:p>
      </dsp:txBody>
      <dsp:txXfrm>
        <a:off x="7694837" y="2607415"/>
        <a:ext cx="1197099" cy="449693"/>
      </dsp:txXfrm>
    </dsp:sp>
    <dsp:sp modelId="{E93600F7-95E1-4BC2-9035-85A3B75E7866}">
      <dsp:nvSpPr>
        <dsp:cNvPr id="0" name=""/>
        <dsp:cNvSpPr/>
      </dsp:nvSpPr>
      <dsp:spPr>
        <a:xfrm>
          <a:off x="7940026" y="3057108"/>
          <a:ext cx="1197099" cy="691200"/>
        </a:xfrm>
        <a:prstGeom prst="roundRect">
          <a:avLst>
            <a:gd name="adj" fmla="val 10000"/>
          </a:avLst>
        </a:prstGeom>
        <a:solidFill>
          <a:schemeClr val="lt1">
            <a:alpha val="90000"/>
            <a:hueOff val="0"/>
            <a:satOff val="0"/>
            <a:lumOff val="0"/>
            <a:alphaOff val="0"/>
          </a:schemeClr>
        </a:solidFill>
        <a:ln w="1587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endParaRPr lang="fr-FR" sz="1200" kern="1200"/>
        </a:p>
        <a:p>
          <a:pPr marL="114300" lvl="1" indent="-114300" algn="l" defTabSz="533400">
            <a:lnSpc>
              <a:spcPct val="90000"/>
            </a:lnSpc>
            <a:spcBef>
              <a:spcPct val="0"/>
            </a:spcBef>
            <a:spcAft>
              <a:spcPct val="15000"/>
            </a:spcAft>
            <a:buChar char="•"/>
          </a:pPr>
          <a:r>
            <a:rPr lang="fr-FR" sz="1200" kern="1200" dirty="0"/>
            <a:t>FONAPRAM</a:t>
          </a:r>
        </a:p>
      </dsp:txBody>
      <dsp:txXfrm>
        <a:off x="7960271" y="3077353"/>
        <a:ext cx="1156609" cy="650710"/>
      </dsp:txXfrm>
    </dsp:sp>
    <dsp:sp modelId="{0875F000-14C4-4EBA-BB56-94D8EA7E5D34}">
      <dsp:nvSpPr>
        <dsp:cNvPr id="0" name=""/>
        <dsp:cNvSpPr/>
      </dsp:nvSpPr>
      <dsp:spPr>
        <a:xfrm>
          <a:off x="9073413" y="2683240"/>
          <a:ext cx="384729" cy="298043"/>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9073413" y="2742849"/>
        <a:ext cx="295316" cy="178825"/>
      </dsp:txXfrm>
    </dsp:sp>
    <dsp:sp modelId="{054A29FA-2F13-4696-A03B-4C04BEE17317}">
      <dsp:nvSpPr>
        <dsp:cNvPr id="0" name=""/>
        <dsp:cNvSpPr/>
      </dsp:nvSpPr>
      <dsp:spPr>
        <a:xfrm>
          <a:off x="9617841" y="2607415"/>
          <a:ext cx="1197099" cy="674540"/>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1988</a:t>
          </a:r>
        </a:p>
      </dsp:txBody>
      <dsp:txXfrm>
        <a:off x="9617841" y="2607415"/>
        <a:ext cx="1197099" cy="449693"/>
      </dsp:txXfrm>
    </dsp:sp>
    <dsp:sp modelId="{E5422C6A-4B3D-4678-9540-55FC34EC0215}">
      <dsp:nvSpPr>
        <dsp:cNvPr id="0" name=""/>
        <dsp:cNvSpPr/>
      </dsp:nvSpPr>
      <dsp:spPr>
        <a:xfrm>
          <a:off x="9863030" y="3057108"/>
          <a:ext cx="1197099" cy="691200"/>
        </a:xfrm>
        <a:prstGeom prst="roundRect">
          <a:avLst>
            <a:gd name="adj" fmla="val 10000"/>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endParaRPr lang="fr-FR" sz="1200" kern="1200"/>
        </a:p>
        <a:p>
          <a:pPr marL="114300" lvl="1" indent="-114300" algn="l" defTabSz="533400">
            <a:lnSpc>
              <a:spcPct val="90000"/>
            </a:lnSpc>
            <a:spcBef>
              <a:spcPct val="0"/>
            </a:spcBef>
            <a:spcAft>
              <a:spcPct val="15000"/>
            </a:spcAft>
            <a:buChar char="•"/>
          </a:pPr>
          <a:r>
            <a:rPr lang="fr-FR" sz="1200" kern="1200" dirty="0"/>
            <a:t>CCI</a:t>
          </a:r>
        </a:p>
      </dsp:txBody>
      <dsp:txXfrm>
        <a:off x="9883275" y="3077353"/>
        <a:ext cx="1156609" cy="65071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4A9DD-CF61-40FF-A6AD-D3161827B4BD}">
      <dsp:nvSpPr>
        <dsp:cNvPr id="0" name=""/>
        <dsp:cNvSpPr/>
      </dsp:nvSpPr>
      <dsp:spPr>
        <a:xfrm>
          <a:off x="7457" y="2532995"/>
          <a:ext cx="1197302" cy="687640"/>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1993</a:t>
          </a:r>
        </a:p>
      </dsp:txBody>
      <dsp:txXfrm>
        <a:off x="7457" y="2532995"/>
        <a:ext cx="1197302" cy="458427"/>
      </dsp:txXfrm>
    </dsp:sp>
    <dsp:sp modelId="{0DC802BB-4638-4E90-A9FA-62224805B6F8}">
      <dsp:nvSpPr>
        <dsp:cNvPr id="0" name=""/>
        <dsp:cNvSpPr/>
      </dsp:nvSpPr>
      <dsp:spPr>
        <a:xfrm>
          <a:off x="252687" y="2991423"/>
          <a:ext cx="1197302" cy="1063125"/>
        </a:xfrm>
        <a:prstGeom prst="roundRect">
          <a:avLst>
            <a:gd name="adj" fmla="val 10000"/>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533400">
            <a:lnSpc>
              <a:spcPct val="90000"/>
            </a:lnSpc>
            <a:spcBef>
              <a:spcPct val="0"/>
            </a:spcBef>
            <a:spcAft>
              <a:spcPct val="15000"/>
            </a:spcAft>
            <a:buChar char="•"/>
          </a:pPr>
          <a:endParaRPr lang="fr-FR" sz="1200" kern="1200" dirty="0"/>
        </a:p>
        <a:p>
          <a:pPr marL="114300" lvl="1" indent="-114300" algn="l" defTabSz="622300">
            <a:lnSpc>
              <a:spcPct val="90000"/>
            </a:lnSpc>
            <a:spcBef>
              <a:spcPct val="0"/>
            </a:spcBef>
            <a:spcAft>
              <a:spcPct val="15000"/>
            </a:spcAft>
            <a:buChar char="•"/>
          </a:pPr>
          <a:r>
            <a:rPr lang="fr-FR" sz="1400" kern="1200" dirty="0"/>
            <a:t>ANETI</a:t>
          </a:r>
        </a:p>
      </dsp:txBody>
      <dsp:txXfrm>
        <a:off x="283825" y="3022561"/>
        <a:ext cx="1135026" cy="1000849"/>
      </dsp:txXfrm>
    </dsp:sp>
    <dsp:sp modelId="{C554FFCE-F0A4-4F0B-809E-0470DDB6D4AA}">
      <dsp:nvSpPr>
        <dsp:cNvPr id="0" name=""/>
        <dsp:cNvSpPr/>
      </dsp:nvSpPr>
      <dsp:spPr>
        <a:xfrm>
          <a:off x="1386266" y="2613162"/>
          <a:ext cx="384794" cy="298093"/>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
            <a:lnSpc>
              <a:spcPct val="90000"/>
            </a:lnSpc>
            <a:spcBef>
              <a:spcPct val="0"/>
            </a:spcBef>
            <a:spcAft>
              <a:spcPct val="35000"/>
            </a:spcAft>
            <a:buNone/>
          </a:pPr>
          <a:endParaRPr lang="fr-FR" sz="400" kern="1200"/>
        </a:p>
      </dsp:txBody>
      <dsp:txXfrm>
        <a:off x="1386266" y="2672781"/>
        <a:ext cx="295366" cy="178855"/>
      </dsp:txXfrm>
    </dsp:sp>
    <dsp:sp modelId="{2EB99BE8-631B-43E2-A719-FDC43A756496}">
      <dsp:nvSpPr>
        <dsp:cNvPr id="0" name=""/>
        <dsp:cNvSpPr/>
      </dsp:nvSpPr>
      <dsp:spPr>
        <a:xfrm>
          <a:off x="1930786" y="2532995"/>
          <a:ext cx="1197302" cy="687640"/>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1996</a:t>
          </a:r>
        </a:p>
      </dsp:txBody>
      <dsp:txXfrm>
        <a:off x="1930786" y="2532995"/>
        <a:ext cx="1197302" cy="458427"/>
      </dsp:txXfrm>
    </dsp:sp>
    <dsp:sp modelId="{FD133ECF-61BC-48E2-AEC4-B8BCDDB30F6C}">
      <dsp:nvSpPr>
        <dsp:cNvPr id="0" name=""/>
        <dsp:cNvSpPr/>
      </dsp:nvSpPr>
      <dsp:spPr>
        <a:xfrm>
          <a:off x="1992931" y="2991423"/>
          <a:ext cx="1563473" cy="1063125"/>
        </a:xfrm>
        <a:prstGeom prst="roundRect">
          <a:avLst>
            <a:gd name="adj" fmla="val 10000"/>
          </a:avLst>
        </a:prstGeom>
        <a:solidFill>
          <a:schemeClr val="lt1">
            <a:alpha val="90000"/>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533400">
            <a:lnSpc>
              <a:spcPct val="90000"/>
            </a:lnSpc>
            <a:spcBef>
              <a:spcPct val="0"/>
            </a:spcBef>
            <a:spcAft>
              <a:spcPct val="15000"/>
            </a:spcAft>
            <a:buChar char="•"/>
          </a:pPr>
          <a:endParaRPr lang="fr-FR" sz="1200" kern="1200" dirty="0"/>
        </a:p>
        <a:p>
          <a:pPr marL="114300" lvl="1" indent="-114300" algn="l" defTabSz="622300">
            <a:lnSpc>
              <a:spcPct val="90000"/>
            </a:lnSpc>
            <a:spcBef>
              <a:spcPct val="0"/>
            </a:spcBef>
            <a:spcAft>
              <a:spcPct val="15000"/>
            </a:spcAft>
            <a:buChar char="•"/>
          </a:pPr>
          <a:r>
            <a:rPr lang="fr-FR" sz="1400" kern="1200" dirty="0"/>
            <a:t>Centres Technique</a:t>
          </a:r>
        </a:p>
      </dsp:txBody>
      <dsp:txXfrm>
        <a:off x="2024069" y="3022561"/>
        <a:ext cx="1501197" cy="1000849"/>
      </dsp:txXfrm>
    </dsp:sp>
    <dsp:sp modelId="{E83CF846-4C89-43E2-B415-30492FAF7412}">
      <dsp:nvSpPr>
        <dsp:cNvPr id="0" name=""/>
        <dsp:cNvSpPr/>
      </dsp:nvSpPr>
      <dsp:spPr>
        <a:xfrm>
          <a:off x="3355366" y="2613162"/>
          <a:ext cx="481829" cy="298093"/>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
            <a:lnSpc>
              <a:spcPct val="90000"/>
            </a:lnSpc>
            <a:spcBef>
              <a:spcPct val="0"/>
            </a:spcBef>
            <a:spcAft>
              <a:spcPct val="35000"/>
            </a:spcAft>
            <a:buNone/>
          </a:pPr>
          <a:endParaRPr lang="fr-FR" sz="400" kern="1200"/>
        </a:p>
      </dsp:txBody>
      <dsp:txXfrm>
        <a:off x="3355366" y="2672781"/>
        <a:ext cx="392401" cy="178855"/>
      </dsp:txXfrm>
    </dsp:sp>
    <dsp:sp modelId="{4EA1041E-8666-44D9-B4E8-BC51F0426771}">
      <dsp:nvSpPr>
        <dsp:cNvPr id="0" name=""/>
        <dsp:cNvSpPr/>
      </dsp:nvSpPr>
      <dsp:spPr>
        <a:xfrm>
          <a:off x="4037201" y="2532995"/>
          <a:ext cx="1197302" cy="687640"/>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1997</a:t>
          </a:r>
        </a:p>
      </dsp:txBody>
      <dsp:txXfrm>
        <a:off x="4037201" y="2532995"/>
        <a:ext cx="1197302" cy="458427"/>
      </dsp:txXfrm>
    </dsp:sp>
    <dsp:sp modelId="{F5197A1C-95E6-438A-AF68-66B983801A5D}">
      <dsp:nvSpPr>
        <dsp:cNvPr id="0" name=""/>
        <dsp:cNvSpPr/>
      </dsp:nvSpPr>
      <dsp:spPr>
        <a:xfrm>
          <a:off x="4282431" y="2991423"/>
          <a:ext cx="1197302" cy="1063125"/>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14300" lvl="1" indent="-114300" algn="l" defTabSz="533400">
            <a:lnSpc>
              <a:spcPct val="90000"/>
            </a:lnSpc>
            <a:spcBef>
              <a:spcPct val="0"/>
            </a:spcBef>
            <a:spcAft>
              <a:spcPct val="15000"/>
            </a:spcAft>
            <a:buChar char="•"/>
          </a:pPr>
          <a:endParaRPr lang="fr-FR" sz="1200" kern="1200" dirty="0"/>
        </a:p>
        <a:p>
          <a:pPr marL="171450" lvl="1" indent="-171450" algn="l" defTabSz="711200">
            <a:lnSpc>
              <a:spcPct val="90000"/>
            </a:lnSpc>
            <a:spcBef>
              <a:spcPct val="0"/>
            </a:spcBef>
            <a:spcAft>
              <a:spcPct val="15000"/>
            </a:spcAft>
            <a:buChar char="•"/>
          </a:pPr>
          <a:r>
            <a:rPr lang="fr-FR" sz="1600" kern="1200" dirty="0">
              <a:solidFill>
                <a:prstClr val="black">
                  <a:hueOff val="0"/>
                  <a:satOff val="0"/>
                  <a:lumOff val="0"/>
                  <a:alphaOff val="0"/>
                </a:prstClr>
              </a:solidFill>
              <a:latin typeface="Century Gothic" panose="020B0502020202020204"/>
              <a:ea typeface="+mn-ea"/>
              <a:cs typeface="+mn-cs"/>
            </a:rPr>
            <a:t>BTS</a:t>
          </a:r>
        </a:p>
      </dsp:txBody>
      <dsp:txXfrm>
        <a:off x="4313569" y="3022561"/>
        <a:ext cx="1135026" cy="1000849"/>
      </dsp:txXfrm>
    </dsp:sp>
    <dsp:sp modelId="{FE7FF244-9471-4541-90E2-BA663E54AC31}">
      <dsp:nvSpPr>
        <dsp:cNvPr id="0" name=""/>
        <dsp:cNvSpPr/>
      </dsp:nvSpPr>
      <dsp:spPr>
        <a:xfrm>
          <a:off x="5416010" y="2613162"/>
          <a:ext cx="384794" cy="298093"/>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
            <a:lnSpc>
              <a:spcPct val="90000"/>
            </a:lnSpc>
            <a:spcBef>
              <a:spcPct val="0"/>
            </a:spcBef>
            <a:spcAft>
              <a:spcPct val="35000"/>
            </a:spcAft>
            <a:buNone/>
          </a:pPr>
          <a:endParaRPr lang="fr-FR" sz="400" kern="1200"/>
        </a:p>
      </dsp:txBody>
      <dsp:txXfrm>
        <a:off x="5416010" y="2672781"/>
        <a:ext cx="295366" cy="178855"/>
      </dsp:txXfrm>
    </dsp:sp>
    <dsp:sp modelId="{C0FB6ABC-DE0E-4ADB-B101-7C2BE4DAB9C4}">
      <dsp:nvSpPr>
        <dsp:cNvPr id="0" name=""/>
        <dsp:cNvSpPr/>
      </dsp:nvSpPr>
      <dsp:spPr>
        <a:xfrm>
          <a:off x="5960530" y="2532995"/>
          <a:ext cx="1197302" cy="687640"/>
        </a:xfrm>
        <a:prstGeom prst="roundRect">
          <a:avLst>
            <a:gd name="adj" fmla="val 10000"/>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1998</a:t>
          </a:r>
        </a:p>
      </dsp:txBody>
      <dsp:txXfrm>
        <a:off x="5960530" y="2532995"/>
        <a:ext cx="1197302" cy="458427"/>
      </dsp:txXfrm>
    </dsp:sp>
    <dsp:sp modelId="{6AD7C7CA-F185-4582-A83F-51FF389899AC}">
      <dsp:nvSpPr>
        <dsp:cNvPr id="0" name=""/>
        <dsp:cNvSpPr/>
      </dsp:nvSpPr>
      <dsp:spPr>
        <a:xfrm>
          <a:off x="6131546" y="2991423"/>
          <a:ext cx="1345731" cy="1063125"/>
        </a:xfrm>
        <a:prstGeom prst="roundRect">
          <a:avLst>
            <a:gd name="adj" fmla="val 10000"/>
          </a:avLst>
        </a:prstGeom>
        <a:solidFill>
          <a:schemeClr val="lt1">
            <a:alpha val="90000"/>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57150" lvl="1" indent="-57150" algn="l" defTabSz="222250">
            <a:lnSpc>
              <a:spcPct val="90000"/>
            </a:lnSpc>
            <a:spcBef>
              <a:spcPct val="0"/>
            </a:spcBef>
            <a:spcAft>
              <a:spcPct val="15000"/>
            </a:spcAft>
            <a:buChar char="•"/>
          </a:pPr>
          <a:endParaRPr lang="fr-FR" sz="500" kern="1200" dirty="0"/>
        </a:p>
        <a:p>
          <a:pPr marL="171450" lvl="1" indent="-171450" algn="l" defTabSz="800100">
            <a:lnSpc>
              <a:spcPct val="90000"/>
            </a:lnSpc>
            <a:spcBef>
              <a:spcPct val="0"/>
            </a:spcBef>
            <a:spcAft>
              <a:spcPct val="15000"/>
            </a:spcAft>
            <a:buChar char="•"/>
          </a:pPr>
          <a:r>
            <a:rPr lang="fr-FR" sz="1800" kern="1200" dirty="0"/>
            <a:t>RICITIC</a:t>
          </a:r>
        </a:p>
      </dsp:txBody>
      <dsp:txXfrm>
        <a:off x="6162684" y="3022561"/>
        <a:ext cx="1283455" cy="1000849"/>
      </dsp:txXfrm>
    </dsp:sp>
    <dsp:sp modelId="{8C4A8E19-0904-4E76-B16F-E8E564AB9067}">
      <dsp:nvSpPr>
        <dsp:cNvPr id="0" name=""/>
        <dsp:cNvSpPr/>
      </dsp:nvSpPr>
      <dsp:spPr>
        <a:xfrm>
          <a:off x="7357893" y="2613162"/>
          <a:ext cx="424128" cy="298093"/>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
            <a:lnSpc>
              <a:spcPct val="90000"/>
            </a:lnSpc>
            <a:spcBef>
              <a:spcPct val="0"/>
            </a:spcBef>
            <a:spcAft>
              <a:spcPct val="35000"/>
            </a:spcAft>
            <a:buNone/>
          </a:pPr>
          <a:endParaRPr lang="fr-FR" sz="400" kern="1200"/>
        </a:p>
      </dsp:txBody>
      <dsp:txXfrm>
        <a:off x="7357893" y="2672781"/>
        <a:ext cx="334700" cy="178855"/>
      </dsp:txXfrm>
    </dsp:sp>
    <dsp:sp modelId="{36C2E2AA-7673-4566-87ED-8094834D8C4E}">
      <dsp:nvSpPr>
        <dsp:cNvPr id="0" name=""/>
        <dsp:cNvSpPr/>
      </dsp:nvSpPr>
      <dsp:spPr>
        <a:xfrm>
          <a:off x="7958074" y="2532995"/>
          <a:ext cx="1197302" cy="687640"/>
        </a:xfrm>
        <a:prstGeom prst="roundRect">
          <a:avLst>
            <a:gd name="adj" fmla="val 10000"/>
          </a:avLst>
        </a:prstGeom>
        <a:solidFill>
          <a:schemeClr val="accent6">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1999</a:t>
          </a:r>
        </a:p>
      </dsp:txBody>
      <dsp:txXfrm>
        <a:off x="7958074" y="2532995"/>
        <a:ext cx="1197302" cy="458427"/>
      </dsp:txXfrm>
    </dsp:sp>
    <dsp:sp modelId="{E93600F7-95E1-4BC2-9035-85A3B75E7866}">
      <dsp:nvSpPr>
        <dsp:cNvPr id="0" name=""/>
        <dsp:cNvSpPr/>
      </dsp:nvSpPr>
      <dsp:spPr>
        <a:xfrm>
          <a:off x="8146074" y="2991423"/>
          <a:ext cx="1311764" cy="1063125"/>
        </a:xfrm>
        <a:prstGeom prst="roundRect">
          <a:avLst>
            <a:gd name="adj" fmla="val 10000"/>
          </a:avLst>
        </a:prstGeom>
        <a:solidFill>
          <a:schemeClr val="lt1">
            <a:alpha val="90000"/>
            <a:hueOff val="0"/>
            <a:satOff val="0"/>
            <a:lumOff val="0"/>
            <a:alphaOff val="0"/>
          </a:schemeClr>
        </a:solidFill>
        <a:ln w="1587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fr-FR" sz="1600" kern="1200" dirty="0"/>
            <a:t>Accord Cadre</a:t>
          </a:r>
        </a:p>
      </dsp:txBody>
      <dsp:txXfrm>
        <a:off x="8177212" y="3022561"/>
        <a:ext cx="1249488" cy="1000849"/>
      </dsp:txXfrm>
    </dsp:sp>
    <dsp:sp modelId="{0875F000-14C4-4EBA-BB56-94D8EA7E5D34}">
      <dsp:nvSpPr>
        <dsp:cNvPr id="0" name=""/>
        <dsp:cNvSpPr/>
      </dsp:nvSpPr>
      <dsp:spPr>
        <a:xfrm>
          <a:off x="9352272" y="2613162"/>
          <a:ext cx="417417" cy="298093"/>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77800">
            <a:lnSpc>
              <a:spcPct val="90000"/>
            </a:lnSpc>
            <a:spcBef>
              <a:spcPct val="0"/>
            </a:spcBef>
            <a:spcAft>
              <a:spcPct val="35000"/>
            </a:spcAft>
            <a:buNone/>
          </a:pPr>
          <a:endParaRPr lang="fr-FR" sz="400" kern="1200"/>
        </a:p>
      </dsp:txBody>
      <dsp:txXfrm>
        <a:off x="9352272" y="2672781"/>
        <a:ext cx="327989" cy="178855"/>
      </dsp:txXfrm>
    </dsp:sp>
    <dsp:sp modelId="{054A29FA-2F13-4696-A03B-4C04BEE17317}">
      <dsp:nvSpPr>
        <dsp:cNvPr id="0" name=""/>
        <dsp:cNvSpPr/>
      </dsp:nvSpPr>
      <dsp:spPr>
        <a:xfrm>
          <a:off x="9942958" y="2532995"/>
          <a:ext cx="1197302" cy="687640"/>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fr-FR" sz="1800" kern="1200" dirty="0"/>
            <a:t>2001</a:t>
          </a:r>
        </a:p>
      </dsp:txBody>
      <dsp:txXfrm>
        <a:off x="9942958" y="2532995"/>
        <a:ext cx="1197302" cy="458427"/>
      </dsp:txXfrm>
    </dsp:sp>
    <dsp:sp modelId="{E5422C6A-4B3D-4678-9540-55FC34EC0215}">
      <dsp:nvSpPr>
        <dsp:cNvPr id="0" name=""/>
        <dsp:cNvSpPr/>
      </dsp:nvSpPr>
      <dsp:spPr>
        <a:xfrm>
          <a:off x="9938634" y="2991423"/>
          <a:ext cx="1696409" cy="1063125"/>
        </a:xfrm>
        <a:prstGeom prst="roundRect">
          <a:avLst>
            <a:gd name="adj" fmla="val 10000"/>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r>
            <a:rPr lang="fr-FR" sz="1400" kern="1200" dirty="0"/>
            <a:t>Pôles technologique</a:t>
          </a:r>
        </a:p>
      </dsp:txBody>
      <dsp:txXfrm>
        <a:off x="9969772" y="3022561"/>
        <a:ext cx="1634133" cy="100084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214829-808D-462D-93D6-6F4F9A72EFFB}">
      <dsp:nvSpPr>
        <dsp:cNvPr id="0" name=""/>
        <dsp:cNvSpPr/>
      </dsp:nvSpPr>
      <dsp:spPr>
        <a:xfrm>
          <a:off x="5404" y="31069"/>
          <a:ext cx="2457146" cy="1123200"/>
        </a:xfrm>
        <a:prstGeom prst="roundRect">
          <a:avLst>
            <a:gd name="adj" fmla="val 10000"/>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114300" numCol="1" spcCol="1270" anchor="t" anchorCtr="0">
          <a:noAutofit/>
        </a:bodyPr>
        <a:lstStyle/>
        <a:p>
          <a:pPr marL="0" lvl="0" indent="0" algn="ctr" defTabSz="1333500">
            <a:lnSpc>
              <a:spcPct val="90000"/>
            </a:lnSpc>
            <a:spcBef>
              <a:spcPct val="0"/>
            </a:spcBef>
            <a:spcAft>
              <a:spcPct val="35000"/>
            </a:spcAft>
            <a:buNone/>
          </a:pPr>
          <a:r>
            <a:rPr lang="fr-FR" sz="3000" kern="1200" dirty="0"/>
            <a:t>2003</a:t>
          </a:r>
        </a:p>
      </dsp:txBody>
      <dsp:txXfrm>
        <a:off x="5404" y="31069"/>
        <a:ext cx="2457146" cy="748800"/>
      </dsp:txXfrm>
    </dsp:sp>
    <dsp:sp modelId="{41110911-D7BC-49D4-9D5D-F03F1E57632B}">
      <dsp:nvSpPr>
        <dsp:cNvPr id="0" name=""/>
        <dsp:cNvSpPr/>
      </dsp:nvSpPr>
      <dsp:spPr>
        <a:xfrm>
          <a:off x="508675" y="779870"/>
          <a:ext cx="2457146" cy="1497600"/>
        </a:xfrm>
        <a:prstGeom prst="roundRect">
          <a:avLst>
            <a:gd name="adj" fmla="val 10000"/>
          </a:avLst>
        </a:prstGeom>
        <a:solidFill>
          <a:schemeClr val="lt1">
            <a:alpha val="9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endParaRPr lang="fr-FR" sz="1400" kern="1200" dirty="0"/>
        </a:p>
        <a:p>
          <a:pPr marL="228600" lvl="1" indent="-228600" algn="l" defTabSz="889000">
            <a:lnSpc>
              <a:spcPct val="90000"/>
            </a:lnSpc>
            <a:spcBef>
              <a:spcPct val="0"/>
            </a:spcBef>
            <a:spcAft>
              <a:spcPct val="15000"/>
            </a:spcAft>
            <a:buChar char="•"/>
          </a:pPr>
          <a:r>
            <a:rPr lang="fr-FR" sz="2000" kern="1200" dirty="0"/>
            <a:t>SOTUGAR</a:t>
          </a:r>
        </a:p>
      </dsp:txBody>
      <dsp:txXfrm>
        <a:off x="552538" y="823733"/>
        <a:ext cx="2369420" cy="1409874"/>
      </dsp:txXfrm>
    </dsp:sp>
    <dsp:sp modelId="{C5339EBF-0106-430A-8357-B7673B334E1A}">
      <dsp:nvSpPr>
        <dsp:cNvPr id="0" name=""/>
        <dsp:cNvSpPr/>
      </dsp:nvSpPr>
      <dsp:spPr>
        <a:xfrm>
          <a:off x="2835045" y="99590"/>
          <a:ext cx="789688" cy="611758"/>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a:off x="2835045" y="221942"/>
        <a:ext cx="606161" cy="367054"/>
      </dsp:txXfrm>
    </dsp:sp>
    <dsp:sp modelId="{31D9FE0A-3A6B-4584-8182-B3C5C6FC9BA7}">
      <dsp:nvSpPr>
        <dsp:cNvPr id="0" name=""/>
        <dsp:cNvSpPr/>
      </dsp:nvSpPr>
      <dsp:spPr>
        <a:xfrm>
          <a:off x="3952529" y="31069"/>
          <a:ext cx="2457146" cy="1123200"/>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114300" numCol="1" spcCol="1270" anchor="t" anchorCtr="0">
          <a:noAutofit/>
        </a:bodyPr>
        <a:lstStyle/>
        <a:p>
          <a:pPr marL="0" lvl="0" indent="0" algn="ctr" defTabSz="1333500">
            <a:lnSpc>
              <a:spcPct val="90000"/>
            </a:lnSpc>
            <a:spcBef>
              <a:spcPct val="0"/>
            </a:spcBef>
            <a:spcAft>
              <a:spcPct val="35000"/>
            </a:spcAft>
            <a:buNone/>
          </a:pPr>
          <a:r>
            <a:rPr lang="fr-FR" sz="3000" kern="1200" dirty="0"/>
            <a:t>2005</a:t>
          </a:r>
        </a:p>
      </dsp:txBody>
      <dsp:txXfrm>
        <a:off x="3952529" y="31069"/>
        <a:ext cx="2457146" cy="748800"/>
      </dsp:txXfrm>
    </dsp:sp>
    <dsp:sp modelId="{7C774361-E59C-415E-A218-F9C5E241FCE4}">
      <dsp:nvSpPr>
        <dsp:cNvPr id="0" name=""/>
        <dsp:cNvSpPr/>
      </dsp:nvSpPr>
      <dsp:spPr>
        <a:xfrm>
          <a:off x="4455800" y="779870"/>
          <a:ext cx="2457146" cy="1497600"/>
        </a:xfrm>
        <a:prstGeom prst="roundRect">
          <a:avLst>
            <a:gd name="adj" fmla="val 10000"/>
          </a:avLst>
        </a:prstGeom>
        <a:solidFill>
          <a:schemeClr val="lt1">
            <a:alpha val="90000"/>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99568" rIns="99568" bIns="99568" numCol="1" spcCol="1270" anchor="t" anchorCtr="0">
          <a:noAutofit/>
        </a:bodyPr>
        <a:lstStyle/>
        <a:p>
          <a:pPr marL="114300" lvl="1" indent="-114300" algn="l" defTabSz="622300">
            <a:lnSpc>
              <a:spcPct val="90000"/>
            </a:lnSpc>
            <a:spcBef>
              <a:spcPct val="0"/>
            </a:spcBef>
            <a:spcAft>
              <a:spcPct val="15000"/>
            </a:spcAft>
            <a:buChar char="•"/>
          </a:pPr>
          <a:endParaRPr lang="fr-FR" sz="1400" kern="1200" dirty="0"/>
        </a:p>
        <a:p>
          <a:pPr marL="228600" lvl="1" indent="-228600" algn="l" defTabSz="889000">
            <a:lnSpc>
              <a:spcPct val="90000"/>
            </a:lnSpc>
            <a:spcBef>
              <a:spcPct val="0"/>
            </a:spcBef>
            <a:spcAft>
              <a:spcPct val="15000"/>
            </a:spcAft>
            <a:buChar char="•"/>
          </a:pPr>
          <a:r>
            <a:rPr lang="fr-FR" sz="2000" kern="1200" dirty="0"/>
            <a:t>BFPME</a:t>
          </a:r>
        </a:p>
        <a:p>
          <a:pPr marL="228600" lvl="1" indent="-228600" algn="l" defTabSz="889000">
            <a:lnSpc>
              <a:spcPct val="90000"/>
            </a:lnSpc>
            <a:spcBef>
              <a:spcPct val="0"/>
            </a:spcBef>
            <a:spcAft>
              <a:spcPct val="15000"/>
            </a:spcAft>
            <a:buChar char="•"/>
          </a:pPr>
          <a:r>
            <a:rPr lang="fr-FR" sz="2000" kern="1200" dirty="0"/>
            <a:t>RNPE</a:t>
          </a:r>
        </a:p>
      </dsp:txBody>
      <dsp:txXfrm>
        <a:off x="4499663" y="823733"/>
        <a:ext cx="2369420" cy="1409874"/>
      </dsp:txXfrm>
    </dsp:sp>
    <dsp:sp modelId="{08CA0D1C-CF6E-4077-916A-9377E5DFB703}">
      <dsp:nvSpPr>
        <dsp:cNvPr id="0" name=""/>
        <dsp:cNvSpPr/>
      </dsp:nvSpPr>
      <dsp:spPr>
        <a:xfrm>
          <a:off x="6782170" y="99590"/>
          <a:ext cx="789688" cy="611758"/>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fr-FR" sz="2100" kern="1200"/>
        </a:p>
      </dsp:txBody>
      <dsp:txXfrm>
        <a:off x="6782170" y="221942"/>
        <a:ext cx="606161" cy="367054"/>
      </dsp:txXfrm>
    </dsp:sp>
    <dsp:sp modelId="{70A1902D-4CFA-40D3-BA77-AE1576DAAD49}">
      <dsp:nvSpPr>
        <dsp:cNvPr id="0" name=""/>
        <dsp:cNvSpPr/>
      </dsp:nvSpPr>
      <dsp:spPr>
        <a:xfrm>
          <a:off x="7899654" y="31069"/>
          <a:ext cx="2457146" cy="1123200"/>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114300" numCol="1" spcCol="1270" anchor="t" anchorCtr="0">
          <a:noAutofit/>
        </a:bodyPr>
        <a:lstStyle/>
        <a:p>
          <a:pPr marL="0" lvl="0" indent="0" algn="ctr" defTabSz="1333500">
            <a:lnSpc>
              <a:spcPct val="90000"/>
            </a:lnSpc>
            <a:spcBef>
              <a:spcPct val="0"/>
            </a:spcBef>
            <a:spcAft>
              <a:spcPct val="35000"/>
            </a:spcAft>
            <a:buNone/>
          </a:pPr>
          <a:r>
            <a:rPr lang="fr-FR" sz="3000" kern="1200" dirty="0"/>
            <a:t>2006</a:t>
          </a:r>
        </a:p>
      </dsp:txBody>
      <dsp:txXfrm>
        <a:off x="7899654" y="31069"/>
        <a:ext cx="2457146" cy="748800"/>
      </dsp:txXfrm>
    </dsp:sp>
    <dsp:sp modelId="{EEC1A4A3-22B3-4827-8880-536BEF845036}">
      <dsp:nvSpPr>
        <dsp:cNvPr id="0" name=""/>
        <dsp:cNvSpPr/>
      </dsp:nvSpPr>
      <dsp:spPr>
        <a:xfrm>
          <a:off x="8402925" y="779870"/>
          <a:ext cx="2457146" cy="149760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endParaRPr lang="fr-FR" sz="1600" kern="1200" dirty="0">
            <a:solidFill>
              <a:prstClr val="black">
                <a:hueOff val="0"/>
                <a:satOff val="0"/>
                <a:lumOff val="0"/>
                <a:alphaOff val="0"/>
              </a:prstClr>
            </a:solidFill>
            <a:latin typeface="Century Gothic" panose="020B0502020202020204"/>
            <a:ea typeface="+mn-ea"/>
            <a:cs typeface="+mn-cs"/>
          </a:endParaRPr>
        </a:p>
        <a:p>
          <a:pPr marL="228600" lvl="1" indent="-228600" algn="l" defTabSz="889000">
            <a:lnSpc>
              <a:spcPct val="90000"/>
            </a:lnSpc>
            <a:spcBef>
              <a:spcPct val="0"/>
            </a:spcBef>
            <a:spcAft>
              <a:spcPct val="15000"/>
            </a:spcAft>
            <a:buChar char="•"/>
          </a:pPr>
          <a:r>
            <a:rPr lang="fr-FR" sz="2000" kern="1200" dirty="0">
              <a:solidFill>
                <a:prstClr val="black">
                  <a:hueOff val="0"/>
                  <a:satOff val="0"/>
                  <a:lumOff val="0"/>
                  <a:alphaOff val="0"/>
                </a:prstClr>
              </a:solidFill>
              <a:latin typeface="Century Gothic" panose="020B0502020202020204"/>
              <a:ea typeface="+mn-ea"/>
              <a:cs typeface="+mn-cs"/>
            </a:rPr>
            <a:t>IKDAM1</a:t>
          </a:r>
        </a:p>
      </dsp:txBody>
      <dsp:txXfrm>
        <a:off x="8446788" y="823733"/>
        <a:ext cx="2369420" cy="1409874"/>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054182-E6F5-4E4D-913F-C8BFA7074EA5}">
      <dsp:nvSpPr>
        <dsp:cNvPr id="0" name=""/>
        <dsp:cNvSpPr/>
      </dsp:nvSpPr>
      <dsp:spPr>
        <a:xfrm rot="5400000">
          <a:off x="1471960" y="1019360"/>
          <a:ext cx="1758947" cy="2926849"/>
        </a:xfrm>
        <a:prstGeom prst="corner">
          <a:avLst>
            <a:gd name="adj1" fmla="val 16120"/>
            <a:gd name="adj2" fmla="val 16110"/>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A440E0-2086-4381-831A-723B31F12A37}">
      <dsp:nvSpPr>
        <dsp:cNvPr id="0" name=""/>
        <dsp:cNvSpPr/>
      </dsp:nvSpPr>
      <dsp:spPr>
        <a:xfrm>
          <a:off x="1178348" y="1893857"/>
          <a:ext cx="2642376" cy="23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fr-FR" sz="2400" kern="1200" dirty="0"/>
            <a:t>Identification de l’ensemble du système </a:t>
          </a:r>
        </a:p>
      </dsp:txBody>
      <dsp:txXfrm>
        <a:off x="1178348" y="1893857"/>
        <a:ext cx="2642376" cy="2316197"/>
      </dsp:txXfrm>
    </dsp:sp>
    <dsp:sp modelId="{386CDD5F-5B28-4E07-89DF-F96F38EFB52E}">
      <dsp:nvSpPr>
        <dsp:cNvPr id="0" name=""/>
        <dsp:cNvSpPr/>
      </dsp:nvSpPr>
      <dsp:spPr>
        <a:xfrm>
          <a:off x="3322162" y="803882"/>
          <a:ext cx="498561" cy="498561"/>
        </a:xfrm>
        <a:prstGeom prst="triangle">
          <a:avLst>
            <a:gd name="adj" fmla="val 100000"/>
          </a:avLst>
        </a:prstGeom>
        <a:solidFill>
          <a:schemeClr val="accent3">
            <a:hueOff val="0"/>
            <a:satOff val="0"/>
            <a:lumOff val="0"/>
            <a:alphaOff val="0"/>
          </a:schemeClr>
        </a:solidFill>
        <a:ln w="15875"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54B482-99AD-4DAF-B30C-34264089EB78}">
      <dsp:nvSpPr>
        <dsp:cNvPr id="0" name=""/>
        <dsp:cNvSpPr/>
      </dsp:nvSpPr>
      <dsp:spPr>
        <a:xfrm rot="5400000">
          <a:off x="4706744" y="218909"/>
          <a:ext cx="1758947" cy="2926849"/>
        </a:xfrm>
        <a:prstGeom prst="corner">
          <a:avLst>
            <a:gd name="adj1" fmla="val 16120"/>
            <a:gd name="adj2" fmla="val 16110"/>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59322D-DBB3-45A2-ACE2-8A8C081C1D38}">
      <dsp:nvSpPr>
        <dsp:cNvPr id="0" name=""/>
        <dsp:cNvSpPr/>
      </dsp:nvSpPr>
      <dsp:spPr>
        <a:xfrm>
          <a:off x="4413132" y="1093406"/>
          <a:ext cx="2642376" cy="23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fr-FR" sz="2400" kern="1200" dirty="0"/>
            <a:t>Étude des comportements et des caractéristiques du système</a:t>
          </a:r>
        </a:p>
      </dsp:txBody>
      <dsp:txXfrm>
        <a:off x="4413132" y="1093406"/>
        <a:ext cx="2642376" cy="2316197"/>
      </dsp:txXfrm>
    </dsp:sp>
    <dsp:sp modelId="{DFA3147E-26C7-4E15-870E-032D651C5C39}">
      <dsp:nvSpPr>
        <dsp:cNvPr id="0" name=""/>
        <dsp:cNvSpPr/>
      </dsp:nvSpPr>
      <dsp:spPr>
        <a:xfrm>
          <a:off x="6556947" y="3431"/>
          <a:ext cx="498561" cy="498561"/>
        </a:xfrm>
        <a:prstGeom prst="triangle">
          <a:avLst>
            <a:gd name="adj" fmla="val 100000"/>
          </a:avLst>
        </a:prstGeom>
        <a:solidFill>
          <a:schemeClr val="accent5">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98100D-CD57-4775-BB1D-610044284B6C}">
      <dsp:nvSpPr>
        <dsp:cNvPr id="0" name=""/>
        <dsp:cNvSpPr/>
      </dsp:nvSpPr>
      <dsp:spPr>
        <a:xfrm rot="5400000">
          <a:off x="7941529" y="-581541"/>
          <a:ext cx="1758947" cy="2926849"/>
        </a:xfrm>
        <a:prstGeom prst="corner">
          <a:avLst>
            <a:gd name="adj1" fmla="val 16120"/>
            <a:gd name="adj2" fmla="val 16110"/>
          </a:avLst>
        </a:prstGeom>
        <a:solidFill>
          <a:schemeClr val="accent6">
            <a:hueOff val="0"/>
            <a:satOff val="0"/>
            <a:lumOff val="0"/>
            <a:alphaOff val="0"/>
          </a:schemeClr>
        </a:solidFill>
        <a:ln w="15875"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DA82E7-A38A-4A49-83A8-DDF7A26089DA}">
      <dsp:nvSpPr>
        <dsp:cNvPr id="0" name=""/>
        <dsp:cNvSpPr/>
      </dsp:nvSpPr>
      <dsp:spPr>
        <a:xfrm>
          <a:off x="7647917" y="292956"/>
          <a:ext cx="2642376" cy="23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fr-FR" sz="2400" kern="1200" dirty="0"/>
            <a:t>Analyse des comportements et des caractéristiques du système  </a:t>
          </a:r>
        </a:p>
      </dsp:txBody>
      <dsp:txXfrm>
        <a:off x="7647917" y="292956"/>
        <a:ext cx="2642376" cy="2316197"/>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170E4-04EF-4465-8B77-45BD6DE7E68A}">
      <dsp:nvSpPr>
        <dsp:cNvPr id="0" name=""/>
        <dsp:cNvSpPr/>
      </dsp:nvSpPr>
      <dsp:spPr>
        <a:xfrm>
          <a:off x="0" y="345196"/>
          <a:ext cx="9880190" cy="5040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34AB9F-B83A-4A00-BEB6-F6D1DFCC0264}">
      <dsp:nvSpPr>
        <dsp:cNvPr id="0" name=""/>
        <dsp:cNvSpPr/>
      </dsp:nvSpPr>
      <dsp:spPr>
        <a:xfrm>
          <a:off x="494009" y="49996"/>
          <a:ext cx="6916133" cy="59040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1413" tIns="0" rIns="261413" bIns="0" numCol="1" spcCol="1270" anchor="ctr" anchorCtr="0">
          <a:noAutofit/>
        </a:bodyPr>
        <a:lstStyle/>
        <a:p>
          <a:pPr marL="0" lvl="0" indent="0" algn="l" defTabSz="1066800">
            <a:lnSpc>
              <a:spcPct val="90000"/>
            </a:lnSpc>
            <a:spcBef>
              <a:spcPct val="0"/>
            </a:spcBef>
            <a:spcAft>
              <a:spcPct val="35000"/>
            </a:spcAft>
            <a:buNone/>
          </a:pPr>
          <a:r>
            <a:rPr lang="fr-FR" sz="2400" kern="1200" dirty="0"/>
            <a:t>Quoi ? (l’Activité)</a:t>
          </a:r>
        </a:p>
      </dsp:txBody>
      <dsp:txXfrm>
        <a:off x="522830" y="78817"/>
        <a:ext cx="6858491" cy="532758"/>
      </dsp:txXfrm>
    </dsp:sp>
    <dsp:sp modelId="{2C948DC6-D1F2-42C0-BBE9-BC9550298F1B}">
      <dsp:nvSpPr>
        <dsp:cNvPr id="0" name=""/>
        <dsp:cNvSpPr/>
      </dsp:nvSpPr>
      <dsp:spPr>
        <a:xfrm>
          <a:off x="0" y="1252396"/>
          <a:ext cx="9880190" cy="5040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A002DA-D6C5-423C-8E3E-5AA1DC044F37}">
      <dsp:nvSpPr>
        <dsp:cNvPr id="0" name=""/>
        <dsp:cNvSpPr/>
      </dsp:nvSpPr>
      <dsp:spPr>
        <a:xfrm>
          <a:off x="494009" y="957196"/>
          <a:ext cx="6916133" cy="59040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1413" tIns="0" rIns="261413" bIns="0" numCol="1" spcCol="1270" anchor="ctr" anchorCtr="0">
          <a:noAutofit/>
        </a:bodyPr>
        <a:lstStyle/>
        <a:p>
          <a:pPr marL="0" lvl="0" indent="0" algn="l" defTabSz="889000">
            <a:lnSpc>
              <a:spcPct val="90000"/>
            </a:lnSpc>
            <a:spcBef>
              <a:spcPct val="0"/>
            </a:spcBef>
            <a:spcAft>
              <a:spcPct val="35000"/>
            </a:spcAft>
            <a:buNone/>
          </a:pPr>
          <a:r>
            <a:rPr lang="fr-FR" sz="2000" kern="1200" dirty="0"/>
            <a:t>Qui ? (le Responsable assisté de ses collaborateurs)</a:t>
          </a:r>
        </a:p>
      </dsp:txBody>
      <dsp:txXfrm>
        <a:off x="522830" y="986017"/>
        <a:ext cx="6858491" cy="532758"/>
      </dsp:txXfrm>
    </dsp:sp>
    <dsp:sp modelId="{916404A8-75E8-4201-8112-EF5B89A62F4E}">
      <dsp:nvSpPr>
        <dsp:cNvPr id="0" name=""/>
        <dsp:cNvSpPr/>
      </dsp:nvSpPr>
      <dsp:spPr>
        <a:xfrm>
          <a:off x="0" y="2159596"/>
          <a:ext cx="9880190" cy="5040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5CCFA4-0F01-4F29-90F0-B76D9D56BBF6}">
      <dsp:nvSpPr>
        <dsp:cNvPr id="0" name=""/>
        <dsp:cNvSpPr/>
      </dsp:nvSpPr>
      <dsp:spPr>
        <a:xfrm>
          <a:off x="494009" y="1864396"/>
          <a:ext cx="6916133" cy="59040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1413" tIns="0" rIns="261413" bIns="0" numCol="1" spcCol="1270" anchor="ctr" anchorCtr="0">
          <a:noAutofit/>
        </a:bodyPr>
        <a:lstStyle/>
        <a:p>
          <a:pPr marL="0" lvl="0" indent="0" algn="l" defTabSz="1066800">
            <a:lnSpc>
              <a:spcPct val="90000"/>
            </a:lnSpc>
            <a:spcBef>
              <a:spcPct val="0"/>
            </a:spcBef>
            <a:spcAft>
              <a:spcPct val="35000"/>
            </a:spcAft>
            <a:buNone/>
          </a:pPr>
          <a:r>
            <a:rPr lang="fr-FR" sz="2400" kern="1200" dirty="0"/>
            <a:t>Comment ? (les diverses Ressources)</a:t>
          </a:r>
        </a:p>
      </dsp:txBody>
      <dsp:txXfrm>
        <a:off x="522830" y="1893217"/>
        <a:ext cx="6858491" cy="532758"/>
      </dsp:txXfrm>
    </dsp:sp>
    <dsp:sp modelId="{B8DDDB63-6938-4BC1-9308-F37FAD243D5A}">
      <dsp:nvSpPr>
        <dsp:cNvPr id="0" name=""/>
        <dsp:cNvSpPr/>
      </dsp:nvSpPr>
      <dsp:spPr>
        <a:xfrm>
          <a:off x="0" y="3066796"/>
          <a:ext cx="9880190" cy="5040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382208-93B7-4376-AFE1-B9419C202740}">
      <dsp:nvSpPr>
        <dsp:cNvPr id="0" name=""/>
        <dsp:cNvSpPr/>
      </dsp:nvSpPr>
      <dsp:spPr>
        <a:xfrm>
          <a:off x="494009" y="2771596"/>
          <a:ext cx="6916133" cy="59040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1413" tIns="0" rIns="261413" bIns="0" numCol="1" spcCol="1270" anchor="ctr" anchorCtr="0">
          <a:noAutofit/>
        </a:bodyPr>
        <a:lstStyle/>
        <a:p>
          <a:pPr marL="0" lvl="0" indent="0" algn="l" defTabSz="1066800">
            <a:lnSpc>
              <a:spcPct val="90000"/>
            </a:lnSpc>
            <a:spcBef>
              <a:spcPct val="0"/>
            </a:spcBef>
            <a:spcAft>
              <a:spcPct val="35000"/>
            </a:spcAft>
            <a:buNone/>
          </a:pPr>
          <a:r>
            <a:rPr lang="fr-FR" sz="2400" kern="1200" dirty="0"/>
            <a:t>Quand ? (le timing)</a:t>
          </a:r>
        </a:p>
      </dsp:txBody>
      <dsp:txXfrm>
        <a:off x="522830" y="2800417"/>
        <a:ext cx="6858491" cy="532758"/>
      </dsp:txXfrm>
    </dsp:sp>
    <dsp:sp modelId="{B580B299-E9F0-4AC7-B5C1-8783B1D25957}">
      <dsp:nvSpPr>
        <dsp:cNvPr id="0" name=""/>
        <dsp:cNvSpPr/>
      </dsp:nvSpPr>
      <dsp:spPr>
        <a:xfrm>
          <a:off x="0" y="3973996"/>
          <a:ext cx="9880190" cy="5040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6D680B-2B35-40DC-9190-06CAE0E60C31}">
      <dsp:nvSpPr>
        <dsp:cNvPr id="0" name=""/>
        <dsp:cNvSpPr/>
      </dsp:nvSpPr>
      <dsp:spPr>
        <a:xfrm>
          <a:off x="494009" y="3678796"/>
          <a:ext cx="6916133" cy="59040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1413" tIns="0" rIns="261413" bIns="0" numCol="1" spcCol="1270" anchor="ctr" anchorCtr="0">
          <a:noAutofit/>
        </a:bodyPr>
        <a:lstStyle/>
        <a:p>
          <a:pPr marL="0" lvl="0" indent="0" algn="l" defTabSz="1066800">
            <a:lnSpc>
              <a:spcPct val="90000"/>
            </a:lnSpc>
            <a:spcBef>
              <a:spcPct val="0"/>
            </a:spcBef>
            <a:spcAft>
              <a:spcPct val="35000"/>
            </a:spcAft>
            <a:buNone/>
          </a:pPr>
          <a:r>
            <a:rPr lang="fr-FR" sz="2400" kern="1200" dirty="0"/>
            <a:t>Où?</a:t>
          </a:r>
        </a:p>
      </dsp:txBody>
      <dsp:txXfrm>
        <a:off x="522830" y="3707617"/>
        <a:ext cx="6858491" cy="53275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EE91A5-AE6A-48EE-82F0-6C9F59D5E8A5}">
      <dsp:nvSpPr>
        <dsp:cNvPr id="0" name=""/>
        <dsp:cNvSpPr/>
      </dsp:nvSpPr>
      <dsp:spPr>
        <a:xfrm>
          <a:off x="0" y="350664"/>
          <a:ext cx="8915400" cy="529200"/>
        </a:xfrm>
        <a:prstGeom prst="rect">
          <a:avLst/>
        </a:prstGeom>
        <a:solidFill>
          <a:schemeClr val="accent1">
            <a:alpha val="90000"/>
            <a:tint val="4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8C31F0-568F-44EE-AA3B-BA6BD264BC49}">
      <dsp:nvSpPr>
        <dsp:cNvPr id="0" name=""/>
        <dsp:cNvSpPr/>
      </dsp:nvSpPr>
      <dsp:spPr>
        <a:xfrm>
          <a:off x="445770" y="40704"/>
          <a:ext cx="6240780" cy="619920"/>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5887" tIns="0" rIns="235887" bIns="0" numCol="1" spcCol="1270" anchor="ctr" anchorCtr="0">
          <a:noAutofit/>
        </a:bodyPr>
        <a:lstStyle/>
        <a:p>
          <a:pPr marL="0" lvl="0" indent="0" algn="l" defTabSz="933450">
            <a:lnSpc>
              <a:spcPct val="90000"/>
            </a:lnSpc>
            <a:spcBef>
              <a:spcPct val="0"/>
            </a:spcBef>
            <a:spcAft>
              <a:spcPct val="35000"/>
            </a:spcAft>
            <a:buNone/>
          </a:pPr>
          <a:r>
            <a:rPr lang="fr-FR" sz="2100" kern="1200" dirty="0"/>
            <a:t>Expliciter ses motivations et ses objectifs</a:t>
          </a:r>
        </a:p>
      </dsp:txBody>
      <dsp:txXfrm>
        <a:off x="476032" y="70966"/>
        <a:ext cx="6180256" cy="559396"/>
      </dsp:txXfrm>
    </dsp:sp>
    <dsp:sp modelId="{9C4E7010-2114-40BA-B2D8-0F8AC1690EEC}">
      <dsp:nvSpPr>
        <dsp:cNvPr id="0" name=""/>
        <dsp:cNvSpPr/>
      </dsp:nvSpPr>
      <dsp:spPr>
        <a:xfrm>
          <a:off x="0" y="1303224"/>
          <a:ext cx="8915400" cy="529200"/>
        </a:xfrm>
        <a:prstGeom prst="rect">
          <a:avLst/>
        </a:prstGeom>
        <a:solidFill>
          <a:schemeClr val="accent1">
            <a:alpha val="90000"/>
            <a:tint val="4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7AC098-2502-4A7D-B8A5-F626DC93A080}">
      <dsp:nvSpPr>
        <dsp:cNvPr id="0" name=""/>
        <dsp:cNvSpPr/>
      </dsp:nvSpPr>
      <dsp:spPr>
        <a:xfrm>
          <a:off x="445770" y="993264"/>
          <a:ext cx="6240780" cy="619920"/>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5887" tIns="0" rIns="235887" bIns="0" numCol="1" spcCol="1270" anchor="ctr" anchorCtr="0">
          <a:noAutofit/>
        </a:bodyPr>
        <a:lstStyle/>
        <a:p>
          <a:pPr marL="0" lvl="0" indent="0" algn="l" defTabSz="933450">
            <a:lnSpc>
              <a:spcPct val="90000"/>
            </a:lnSpc>
            <a:spcBef>
              <a:spcPct val="0"/>
            </a:spcBef>
            <a:spcAft>
              <a:spcPct val="35000"/>
            </a:spcAft>
            <a:buNone/>
          </a:pPr>
          <a:r>
            <a:rPr lang="fr-FR" sz="2100" kern="1200" dirty="0"/>
            <a:t>Identifier ses atouts et ses forces</a:t>
          </a:r>
        </a:p>
      </dsp:txBody>
      <dsp:txXfrm>
        <a:off x="476032" y="1023526"/>
        <a:ext cx="6180256" cy="559396"/>
      </dsp:txXfrm>
    </dsp:sp>
    <dsp:sp modelId="{2EA4DCFF-AA37-4008-9E32-96B1B7D843ED}">
      <dsp:nvSpPr>
        <dsp:cNvPr id="0" name=""/>
        <dsp:cNvSpPr/>
      </dsp:nvSpPr>
      <dsp:spPr>
        <a:xfrm>
          <a:off x="0" y="2255785"/>
          <a:ext cx="8915400" cy="529200"/>
        </a:xfrm>
        <a:prstGeom prst="rect">
          <a:avLst/>
        </a:prstGeom>
        <a:solidFill>
          <a:schemeClr val="accent1">
            <a:alpha val="90000"/>
            <a:tint val="4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A54549-50BB-4BC7-89E0-E652E2A6677D}">
      <dsp:nvSpPr>
        <dsp:cNvPr id="0" name=""/>
        <dsp:cNvSpPr/>
      </dsp:nvSpPr>
      <dsp:spPr>
        <a:xfrm>
          <a:off x="445770" y="1945824"/>
          <a:ext cx="6240780" cy="619920"/>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5887" tIns="0" rIns="235887" bIns="0" numCol="1" spcCol="1270" anchor="ctr" anchorCtr="0">
          <a:noAutofit/>
        </a:bodyPr>
        <a:lstStyle/>
        <a:p>
          <a:pPr marL="0" lvl="0" indent="0" algn="l" defTabSz="933450">
            <a:lnSpc>
              <a:spcPct val="90000"/>
            </a:lnSpc>
            <a:spcBef>
              <a:spcPct val="0"/>
            </a:spcBef>
            <a:spcAft>
              <a:spcPct val="35000"/>
            </a:spcAft>
            <a:buNone/>
          </a:pPr>
          <a:r>
            <a:rPr lang="fr-FR" sz="2100" kern="1200" dirty="0"/>
            <a:t>Identifier ses faiblesses</a:t>
          </a:r>
        </a:p>
      </dsp:txBody>
      <dsp:txXfrm>
        <a:off x="476032" y="1976086"/>
        <a:ext cx="6180256" cy="559396"/>
      </dsp:txXfrm>
    </dsp:sp>
    <dsp:sp modelId="{2311F993-3BC6-49F0-BC45-31FBBE082205}">
      <dsp:nvSpPr>
        <dsp:cNvPr id="0" name=""/>
        <dsp:cNvSpPr/>
      </dsp:nvSpPr>
      <dsp:spPr>
        <a:xfrm>
          <a:off x="0" y="3208345"/>
          <a:ext cx="8915400" cy="529200"/>
        </a:xfrm>
        <a:prstGeom prst="rect">
          <a:avLst/>
        </a:prstGeom>
        <a:solidFill>
          <a:schemeClr val="accent1">
            <a:alpha val="90000"/>
            <a:tint val="4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94FCD2-F037-4DDD-BAA0-035B180509D5}">
      <dsp:nvSpPr>
        <dsp:cNvPr id="0" name=""/>
        <dsp:cNvSpPr/>
      </dsp:nvSpPr>
      <dsp:spPr>
        <a:xfrm>
          <a:off x="445770" y="2898385"/>
          <a:ext cx="6240780" cy="619920"/>
        </a:xfrm>
        <a:prstGeom prst="roundRect">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5887" tIns="0" rIns="235887" bIns="0" numCol="1" spcCol="1270" anchor="ctr" anchorCtr="0">
          <a:noAutofit/>
        </a:bodyPr>
        <a:lstStyle/>
        <a:p>
          <a:pPr marL="0" lvl="0" indent="0" algn="l" defTabSz="933450">
            <a:lnSpc>
              <a:spcPct val="90000"/>
            </a:lnSpc>
            <a:spcBef>
              <a:spcPct val="0"/>
            </a:spcBef>
            <a:spcAft>
              <a:spcPct val="35000"/>
            </a:spcAft>
            <a:buNone/>
          </a:pPr>
          <a:r>
            <a:rPr lang="fr-FR" sz="2100" kern="1200" dirty="0"/>
            <a:t>Évaluer son propre profil</a:t>
          </a:r>
        </a:p>
      </dsp:txBody>
      <dsp:txXfrm>
        <a:off x="476032" y="2928647"/>
        <a:ext cx="6180256" cy="5593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A105A5-3D49-499E-8181-F095D19F3FEF}">
      <dsp:nvSpPr>
        <dsp:cNvPr id="0" name=""/>
        <dsp:cNvSpPr/>
      </dsp:nvSpPr>
      <dsp:spPr>
        <a:xfrm>
          <a:off x="0" y="1696147"/>
          <a:ext cx="11723787" cy="226153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24D958-33B5-4FEF-AFDD-62C6022D3044}">
      <dsp:nvSpPr>
        <dsp:cNvPr id="0" name=""/>
        <dsp:cNvSpPr/>
      </dsp:nvSpPr>
      <dsp:spPr>
        <a:xfrm>
          <a:off x="3942" y="0"/>
          <a:ext cx="864777" cy="2261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a:lnSpc>
              <a:spcPct val="90000"/>
            </a:lnSpc>
            <a:spcBef>
              <a:spcPct val="0"/>
            </a:spcBef>
            <a:spcAft>
              <a:spcPct val="35000"/>
            </a:spcAft>
            <a:buNone/>
          </a:pPr>
          <a:r>
            <a:rPr lang="fr-FR" sz="1800" kern="1200" dirty="0"/>
            <a:t>Idée </a:t>
          </a:r>
        </a:p>
      </dsp:txBody>
      <dsp:txXfrm>
        <a:off x="3942" y="0"/>
        <a:ext cx="864777" cy="2261530"/>
      </dsp:txXfrm>
    </dsp:sp>
    <dsp:sp modelId="{F74ED01A-7227-4CC3-B984-B51A88E99B0D}">
      <dsp:nvSpPr>
        <dsp:cNvPr id="0" name=""/>
        <dsp:cNvSpPr/>
      </dsp:nvSpPr>
      <dsp:spPr>
        <a:xfrm>
          <a:off x="153639" y="2544221"/>
          <a:ext cx="565382" cy="56538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40A099-8B28-49DB-B42F-6249C3FD1192}">
      <dsp:nvSpPr>
        <dsp:cNvPr id="0" name=""/>
        <dsp:cNvSpPr/>
      </dsp:nvSpPr>
      <dsp:spPr>
        <a:xfrm>
          <a:off x="899148" y="3392294"/>
          <a:ext cx="1581211" cy="2261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fr-FR" sz="1600" kern="1200" dirty="0"/>
            <a:t>Analyse de l’opportunité </a:t>
          </a:r>
        </a:p>
      </dsp:txBody>
      <dsp:txXfrm>
        <a:off x="899148" y="3392294"/>
        <a:ext cx="1581211" cy="2261530"/>
      </dsp:txXfrm>
    </dsp:sp>
    <dsp:sp modelId="{5EFAC77E-0DCE-4429-88FF-479CF249942D}">
      <dsp:nvSpPr>
        <dsp:cNvPr id="0" name=""/>
        <dsp:cNvSpPr/>
      </dsp:nvSpPr>
      <dsp:spPr>
        <a:xfrm>
          <a:off x="1407063" y="2544221"/>
          <a:ext cx="565382" cy="56538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826156-9165-43B2-AFD5-A626E2F45A3C}">
      <dsp:nvSpPr>
        <dsp:cNvPr id="0" name=""/>
        <dsp:cNvSpPr/>
      </dsp:nvSpPr>
      <dsp:spPr>
        <a:xfrm>
          <a:off x="2510789" y="0"/>
          <a:ext cx="1410648" cy="2261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fr-FR" sz="1600" kern="1200" dirty="0">
              <a:solidFill>
                <a:prstClr val="black">
                  <a:hueOff val="0"/>
                  <a:satOff val="0"/>
                  <a:lumOff val="0"/>
                  <a:alphaOff val="0"/>
                </a:prstClr>
              </a:solidFill>
              <a:latin typeface="Century Gothic" panose="020B0502020202020204"/>
              <a:ea typeface="+mn-ea"/>
              <a:cs typeface="+mn-cs"/>
            </a:rPr>
            <a:t>Étude de faisabilité </a:t>
          </a:r>
        </a:p>
      </dsp:txBody>
      <dsp:txXfrm>
        <a:off x="2510789" y="0"/>
        <a:ext cx="1410648" cy="2261530"/>
      </dsp:txXfrm>
    </dsp:sp>
    <dsp:sp modelId="{EB35A691-46E1-4A30-B549-3194F1960105}">
      <dsp:nvSpPr>
        <dsp:cNvPr id="0" name=""/>
        <dsp:cNvSpPr/>
      </dsp:nvSpPr>
      <dsp:spPr>
        <a:xfrm>
          <a:off x="2933422" y="2544221"/>
          <a:ext cx="565382" cy="56538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F19C43-82AF-4607-B4D6-2DFDDA42CEE4}">
      <dsp:nvSpPr>
        <dsp:cNvPr id="0" name=""/>
        <dsp:cNvSpPr/>
      </dsp:nvSpPr>
      <dsp:spPr>
        <a:xfrm>
          <a:off x="3951867" y="3392294"/>
          <a:ext cx="1082413" cy="2261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fr-FR" sz="1600" kern="1200" dirty="0"/>
            <a:t>Étude de marché </a:t>
          </a:r>
        </a:p>
      </dsp:txBody>
      <dsp:txXfrm>
        <a:off x="3951867" y="3392294"/>
        <a:ext cx="1082413" cy="2261530"/>
      </dsp:txXfrm>
    </dsp:sp>
    <dsp:sp modelId="{DDCDFBB2-A4B1-40B4-BE73-E325D752817E}">
      <dsp:nvSpPr>
        <dsp:cNvPr id="0" name=""/>
        <dsp:cNvSpPr/>
      </dsp:nvSpPr>
      <dsp:spPr>
        <a:xfrm>
          <a:off x="4210383" y="2544221"/>
          <a:ext cx="565382" cy="56538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576EBA-EE5A-4379-BC3A-40D5C35F0E3B}">
      <dsp:nvSpPr>
        <dsp:cNvPr id="0" name=""/>
        <dsp:cNvSpPr/>
      </dsp:nvSpPr>
      <dsp:spPr>
        <a:xfrm>
          <a:off x="5064710" y="0"/>
          <a:ext cx="1309398" cy="2261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fr-FR" sz="1600" kern="1200" dirty="0"/>
            <a:t>Etude technique</a:t>
          </a:r>
        </a:p>
      </dsp:txBody>
      <dsp:txXfrm>
        <a:off x="5064710" y="0"/>
        <a:ext cx="1309398" cy="2261530"/>
      </dsp:txXfrm>
    </dsp:sp>
    <dsp:sp modelId="{CD665EA3-807E-4680-B9B8-55B19593FC93}">
      <dsp:nvSpPr>
        <dsp:cNvPr id="0" name=""/>
        <dsp:cNvSpPr/>
      </dsp:nvSpPr>
      <dsp:spPr>
        <a:xfrm>
          <a:off x="5436718" y="2544221"/>
          <a:ext cx="565382" cy="56538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8120D7-3686-4AE8-87B9-DDD72CD4C47F}">
      <dsp:nvSpPr>
        <dsp:cNvPr id="0" name=""/>
        <dsp:cNvSpPr/>
      </dsp:nvSpPr>
      <dsp:spPr>
        <a:xfrm>
          <a:off x="6404538" y="3392294"/>
          <a:ext cx="1040682" cy="2261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a:lnSpc>
              <a:spcPct val="90000"/>
            </a:lnSpc>
            <a:spcBef>
              <a:spcPct val="0"/>
            </a:spcBef>
            <a:spcAft>
              <a:spcPct val="35000"/>
            </a:spcAft>
            <a:buNone/>
          </a:pPr>
          <a:r>
            <a:rPr lang="fr-FR" sz="1800" kern="1200" dirty="0">
              <a:solidFill>
                <a:prstClr val="black">
                  <a:hueOff val="0"/>
                  <a:satOff val="0"/>
                  <a:lumOff val="0"/>
                  <a:alphaOff val="0"/>
                </a:prstClr>
              </a:solidFill>
              <a:latin typeface="Century Gothic" panose="020B0502020202020204"/>
              <a:ea typeface="+mn-ea"/>
              <a:cs typeface="+mn-cs"/>
            </a:rPr>
            <a:t>Étude des RH</a:t>
          </a:r>
        </a:p>
      </dsp:txBody>
      <dsp:txXfrm>
        <a:off x="6404538" y="3392294"/>
        <a:ext cx="1040682" cy="2261530"/>
      </dsp:txXfrm>
    </dsp:sp>
    <dsp:sp modelId="{29719D7E-6D2F-4291-BFC0-520B35F63F09}">
      <dsp:nvSpPr>
        <dsp:cNvPr id="0" name=""/>
        <dsp:cNvSpPr/>
      </dsp:nvSpPr>
      <dsp:spPr>
        <a:xfrm>
          <a:off x="6642188" y="2544221"/>
          <a:ext cx="565382" cy="56538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EDE42C-6F55-44AF-B0DB-9477051F4D5F}">
      <dsp:nvSpPr>
        <dsp:cNvPr id="0" name=""/>
        <dsp:cNvSpPr/>
      </dsp:nvSpPr>
      <dsp:spPr>
        <a:xfrm>
          <a:off x="7475650" y="0"/>
          <a:ext cx="1701924" cy="2261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fr-FR" sz="1600" kern="1200" dirty="0">
              <a:solidFill>
                <a:prstClr val="black">
                  <a:hueOff val="0"/>
                  <a:satOff val="0"/>
                  <a:lumOff val="0"/>
                  <a:alphaOff val="0"/>
                </a:prstClr>
              </a:solidFill>
              <a:latin typeface="Century Gothic" panose="020B0502020202020204"/>
              <a:ea typeface="+mn-ea"/>
              <a:cs typeface="+mn-cs"/>
            </a:rPr>
            <a:t>Étude économique et financière  </a:t>
          </a:r>
        </a:p>
      </dsp:txBody>
      <dsp:txXfrm>
        <a:off x="7475650" y="0"/>
        <a:ext cx="1701924" cy="2261530"/>
      </dsp:txXfrm>
    </dsp:sp>
    <dsp:sp modelId="{D91DCB13-2E8A-4DDF-8356-18B8162FEB3B}">
      <dsp:nvSpPr>
        <dsp:cNvPr id="0" name=""/>
        <dsp:cNvSpPr/>
      </dsp:nvSpPr>
      <dsp:spPr>
        <a:xfrm>
          <a:off x="8043921" y="2544221"/>
          <a:ext cx="565382" cy="56538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B6C515-BB12-4F64-95A6-59107C05D457}">
      <dsp:nvSpPr>
        <dsp:cNvPr id="0" name=""/>
        <dsp:cNvSpPr/>
      </dsp:nvSpPr>
      <dsp:spPr>
        <a:xfrm>
          <a:off x="9208004" y="3392294"/>
          <a:ext cx="1339462" cy="22615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fr-FR" sz="1600" kern="1200" dirty="0">
              <a:solidFill>
                <a:prstClr val="black">
                  <a:hueOff val="0"/>
                  <a:satOff val="0"/>
                  <a:lumOff val="0"/>
                  <a:alphaOff val="0"/>
                </a:prstClr>
              </a:solidFill>
              <a:latin typeface="Century Gothic" panose="020B0502020202020204"/>
              <a:ea typeface="+mn-ea"/>
              <a:cs typeface="+mn-cs"/>
            </a:rPr>
            <a:t>Étude juridique fiscale et sociale </a:t>
          </a:r>
        </a:p>
      </dsp:txBody>
      <dsp:txXfrm>
        <a:off x="9208004" y="3392294"/>
        <a:ext cx="1339462" cy="2261530"/>
      </dsp:txXfrm>
    </dsp:sp>
    <dsp:sp modelId="{C7B19D3D-7E03-45EC-8666-8EED2BAA40D2}">
      <dsp:nvSpPr>
        <dsp:cNvPr id="0" name=""/>
        <dsp:cNvSpPr/>
      </dsp:nvSpPr>
      <dsp:spPr>
        <a:xfrm>
          <a:off x="9595044" y="2544221"/>
          <a:ext cx="565382" cy="56538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7A13A1-1E85-4E76-8C58-7BB65DD8F8CF}">
      <dsp:nvSpPr>
        <dsp:cNvPr id="0" name=""/>
        <dsp:cNvSpPr/>
      </dsp:nvSpPr>
      <dsp:spPr>
        <a:xfrm>
          <a:off x="0" y="1172542"/>
          <a:ext cx="10508600" cy="5292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E6AD62-E794-4C9D-904B-D6E079F51330}">
      <dsp:nvSpPr>
        <dsp:cNvPr id="0" name=""/>
        <dsp:cNvSpPr/>
      </dsp:nvSpPr>
      <dsp:spPr>
        <a:xfrm>
          <a:off x="525430" y="862582"/>
          <a:ext cx="7356020" cy="61992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040" tIns="0" rIns="278040" bIns="0" numCol="1" spcCol="1270" anchor="ctr" anchorCtr="0">
          <a:noAutofit/>
        </a:bodyPr>
        <a:lstStyle/>
        <a:p>
          <a:pPr marL="0" lvl="0" indent="0" algn="l" defTabSz="933450">
            <a:lnSpc>
              <a:spcPct val="90000"/>
            </a:lnSpc>
            <a:spcBef>
              <a:spcPct val="0"/>
            </a:spcBef>
            <a:spcAft>
              <a:spcPct val="35000"/>
            </a:spcAft>
            <a:buNone/>
          </a:pPr>
          <a:r>
            <a:rPr lang="fr-FR" sz="2100" kern="1200" dirty="0"/>
            <a:t>Interrogation avant le démarrage </a:t>
          </a:r>
        </a:p>
      </dsp:txBody>
      <dsp:txXfrm>
        <a:off x="555692" y="892844"/>
        <a:ext cx="7295496" cy="559396"/>
      </dsp:txXfrm>
    </dsp:sp>
    <dsp:sp modelId="{8DBD8163-20C9-49D3-85A0-77596F7D88E7}">
      <dsp:nvSpPr>
        <dsp:cNvPr id="0" name=""/>
        <dsp:cNvSpPr/>
      </dsp:nvSpPr>
      <dsp:spPr>
        <a:xfrm>
          <a:off x="0" y="2125103"/>
          <a:ext cx="10508600" cy="5292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DAE7D2-7870-46EA-B2B6-B93E89925DF3}">
      <dsp:nvSpPr>
        <dsp:cNvPr id="0" name=""/>
        <dsp:cNvSpPr/>
      </dsp:nvSpPr>
      <dsp:spPr>
        <a:xfrm>
          <a:off x="525430" y="1815142"/>
          <a:ext cx="7356020" cy="61992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040" tIns="0" rIns="278040" bIns="0" numCol="1" spcCol="1270" anchor="ctr" anchorCtr="0">
          <a:noAutofit/>
        </a:bodyPr>
        <a:lstStyle/>
        <a:p>
          <a:pPr marL="0" lvl="0" indent="0" algn="l" defTabSz="933450">
            <a:lnSpc>
              <a:spcPct val="90000"/>
            </a:lnSpc>
            <a:spcBef>
              <a:spcPct val="0"/>
            </a:spcBef>
            <a:spcAft>
              <a:spcPct val="35000"/>
            </a:spcAft>
            <a:buNone/>
          </a:pPr>
          <a:r>
            <a:rPr lang="fr-FR" sz="2100" kern="1200" dirty="0"/>
            <a:t>Dossier stratégique </a:t>
          </a:r>
        </a:p>
      </dsp:txBody>
      <dsp:txXfrm>
        <a:off x="555692" y="1845404"/>
        <a:ext cx="7295496" cy="559396"/>
      </dsp:txXfrm>
    </dsp:sp>
    <dsp:sp modelId="{7C45452F-D6A6-4758-BD1C-DF6A3B379AE3}">
      <dsp:nvSpPr>
        <dsp:cNvPr id="0" name=""/>
        <dsp:cNvSpPr/>
      </dsp:nvSpPr>
      <dsp:spPr>
        <a:xfrm>
          <a:off x="0" y="3077663"/>
          <a:ext cx="10508600" cy="5292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5E5FF60-8042-4071-BF1A-8CDD3DA4ACE7}">
      <dsp:nvSpPr>
        <dsp:cNvPr id="0" name=""/>
        <dsp:cNvSpPr/>
      </dsp:nvSpPr>
      <dsp:spPr>
        <a:xfrm>
          <a:off x="525430" y="2767702"/>
          <a:ext cx="7356020" cy="61992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040" tIns="0" rIns="278040" bIns="0" numCol="1" spcCol="1270" anchor="ctr" anchorCtr="0">
          <a:noAutofit/>
        </a:bodyPr>
        <a:lstStyle/>
        <a:p>
          <a:pPr marL="0" lvl="0" indent="0" algn="l" defTabSz="933450">
            <a:lnSpc>
              <a:spcPct val="90000"/>
            </a:lnSpc>
            <a:spcBef>
              <a:spcPct val="0"/>
            </a:spcBef>
            <a:spcAft>
              <a:spcPct val="35000"/>
            </a:spcAft>
            <a:buNone/>
          </a:pPr>
          <a:r>
            <a:rPr lang="fr-FR" sz="2100" kern="1200" dirty="0"/>
            <a:t>Formaliser des notions par rapport aux motivations</a:t>
          </a:r>
        </a:p>
      </dsp:txBody>
      <dsp:txXfrm>
        <a:off x="555692" y="2797964"/>
        <a:ext cx="7295496" cy="559396"/>
      </dsp:txXfrm>
    </dsp:sp>
    <dsp:sp modelId="{514236D5-04C4-4853-8114-D8026F46E2FA}">
      <dsp:nvSpPr>
        <dsp:cNvPr id="0" name=""/>
        <dsp:cNvSpPr/>
      </dsp:nvSpPr>
      <dsp:spPr>
        <a:xfrm>
          <a:off x="0" y="4030223"/>
          <a:ext cx="10508600" cy="5292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0BE6AC-6905-447F-BD2A-26EA33B74659}">
      <dsp:nvSpPr>
        <dsp:cNvPr id="0" name=""/>
        <dsp:cNvSpPr/>
      </dsp:nvSpPr>
      <dsp:spPr>
        <a:xfrm>
          <a:off x="525430" y="3720263"/>
          <a:ext cx="7356020" cy="61992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8040" tIns="0" rIns="278040" bIns="0" numCol="1" spcCol="1270" anchor="ctr" anchorCtr="0">
          <a:noAutofit/>
        </a:bodyPr>
        <a:lstStyle/>
        <a:p>
          <a:pPr marL="0" lvl="0" indent="0" algn="l" defTabSz="933450">
            <a:lnSpc>
              <a:spcPct val="90000"/>
            </a:lnSpc>
            <a:spcBef>
              <a:spcPct val="0"/>
            </a:spcBef>
            <a:spcAft>
              <a:spcPct val="35000"/>
            </a:spcAft>
            <a:buNone/>
          </a:pPr>
          <a:r>
            <a:rPr lang="fr-FR" sz="2100" kern="1200" dirty="0"/>
            <a:t>Formaliser des notions par rapport à la concurrence </a:t>
          </a:r>
        </a:p>
      </dsp:txBody>
      <dsp:txXfrm>
        <a:off x="555692" y="3750525"/>
        <a:ext cx="7295496" cy="5593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675551-52A0-43FD-89E9-2A93EC40B5C6}">
      <dsp:nvSpPr>
        <dsp:cNvPr id="0" name=""/>
        <dsp:cNvSpPr/>
      </dsp:nvSpPr>
      <dsp:spPr>
        <a:xfrm>
          <a:off x="0" y="1396033"/>
          <a:ext cx="10405569" cy="10332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D67579-BAB1-47A8-AE45-ECF84E707E11}">
      <dsp:nvSpPr>
        <dsp:cNvPr id="0" name=""/>
        <dsp:cNvSpPr/>
      </dsp:nvSpPr>
      <dsp:spPr>
        <a:xfrm>
          <a:off x="520278" y="790873"/>
          <a:ext cx="7283899" cy="121032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5314" tIns="0" rIns="275314" bIns="0" numCol="1" spcCol="1270" anchor="ctr" anchorCtr="0">
          <a:noAutofit/>
        </a:bodyPr>
        <a:lstStyle/>
        <a:p>
          <a:pPr marL="0" lvl="0" indent="0" algn="l" defTabSz="1822450">
            <a:lnSpc>
              <a:spcPct val="90000"/>
            </a:lnSpc>
            <a:spcBef>
              <a:spcPct val="0"/>
            </a:spcBef>
            <a:spcAft>
              <a:spcPct val="35000"/>
            </a:spcAft>
            <a:buNone/>
          </a:pPr>
          <a:r>
            <a:rPr lang="fr-FR" sz="4100" kern="1200" dirty="0"/>
            <a:t>Compétence du créateur</a:t>
          </a:r>
        </a:p>
      </dsp:txBody>
      <dsp:txXfrm>
        <a:off x="579361" y="849956"/>
        <a:ext cx="7165733" cy="1092154"/>
      </dsp:txXfrm>
    </dsp:sp>
    <dsp:sp modelId="{F54F83C7-201A-4C69-9D0A-2993E52F58D0}">
      <dsp:nvSpPr>
        <dsp:cNvPr id="0" name=""/>
        <dsp:cNvSpPr/>
      </dsp:nvSpPr>
      <dsp:spPr>
        <a:xfrm>
          <a:off x="0" y="3255793"/>
          <a:ext cx="10405569" cy="10332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5F5F9FE-50AE-44B4-B680-59717008E4D3}">
      <dsp:nvSpPr>
        <dsp:cNvPr id="0" name=""/>
        <dsp:cNvSpPr/>
      </dsp:nvSpPr>
      <dsp:spPr>
        <a:xfrm>
          <a:off x="520278" y="2650633"/>
          <a:ext cx="7283899" cy="121032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5314" tIns="0" rIns="275314" bIns="0" numCol="1" spcCol="1270" anchor="ctr" anchorCtr="0">
          <a:noAutofit/>
        </a:bodyPr>
        <a:lstStyle/>
        <a:p>
          <a:pPr marL="0" lvl="0" indent="0" algn="l" defTabSz="1822450">
            <a:lnSpc>
              <a:spcPct val="90000"/>
            </a:lnSpc>
            <a:spcBef>
              <a:spcPct val="0"/>
            </a:spcBef>
            <a:spcAft>
              <a:spcPct val="35000"/>
            </a:spcAft>
            <a:buNone/>
          </a:pPr>
          <a:r>
            <a:rPr lang="fr-FR" sz="4100" kern="1200" dirty="0"/>
            <a:t>Validité du projet</a:t>
          </a:r>
        </a:p>
      </dsp:txBody>
      <dsp:txXfrm>
        <a:off x="579361" y="2709716"/>
        <a:ext cx="7165733" cy="10921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BE019C-01A1-4CA3-80EB-31E2D6ACD681}">
      <dsp:nvSpPr>
        <dsp:cNvPr id="0" name=""/>
        <dsp:cNvSpPr/>
      </dsp:nvSpPr>
      <dsp:spPr>
        <a:xfrm>
          <a:off x="0" y="472884"/>
          <a:ext cx="8915400" cy="705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7C7B63-3B83-4DE3-9362-47F0E4D0B572}">
      <dsp:nvSpPr>
        <dsp:cNvPr id="0" name=""/>
        <dsp:cNvSpPr/>
      </dsp:nvSpPr>
      <dsp:spPr>
        <a:xfrm>
          <a:off x="445770" y="59604"/>
          <a:ext cx="6240780" cy="8265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5887" tIns="0" rIns="235887" bIns="0" numCol="1" spcCol="1270" anchor="ctr" anchorCtr="0">
          <a:noAutofit/>
        </a:bodyPr>
        <a:lstStyle/>
        <a:p>
          <a:pPr marL="0" lvl="0" indent="0" algn="l" defTabSz="1244600">
            <a:lnSpc>
              <a:spcPct val="90000"/>
            </a:lnSpc>
            <a:spcBef>
              <a:spcPct val="0"/>
            </a:spcBef>
            <a:spcAft>
              <a:spcPct val="35000"/>
            </a:spcAft>
            <a:buNone/>
          </a:pPr>
          <a:r>
            <a:rPr lang="fr-FR" sz="2800" kern="1200" dirty="0"/>
            <a:t>Ressources </a:t>
          </a:r>
        </a:p>
      </dsp:txBody>
      <dsp:txXfrm>
        <a:off x="486119" y="99953"/>
        <a:ext cx="6160082" cy="745862"/>
      </dsp:txXfrm>
    </dsp:sp>
    <dsp:sp modelId="{C07157CB-6FC6-4924-A05B-0F331781CA46}">
      <dsp:nvSpPr>
        <dsp:cNvPr id="0" name=""/>
        <dsp:cNvSpPr/>
      </dsp:nvSpPr>
      <dsp:spPr>
        <a:xfrm>
          <a:off x="0" y="1742965"/>
          <a:ext cx="8915400" cy="705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AB4086-B634-46F2-85B3-27A800B6AA51}">
      <dsp:nvSpPr>
        <dsp:cNvPr id="0" name=""/>
        <dsp:cNvSpPr/>
      </dsp:nvSpPr>
      <dsp:spPr>
        <a:xfrm>
          <a:off x="445770" y="1329684"/>
          <a:ext cx="6240780" cy="8265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5887" tIns="0" rIns="235887" bIns="0" numCol="1" spcCol="1270" anchor="ctr" anchorCtr="0">
          <a:noAutofit/>
        </a:bodyPr>
        <a:lstStyle/>
        <a:p>
          <a:pPr marL="0" lvl="0" indent="0" algn="l" defTabSz="1244600">
            <a:lnSpc>
              <a:spcPct val="90000"/>
            </a:lnSpc>
            <a:spcBef>
              <a:spcPct val="0"/>
            </a:spcBef>
            <a:spcAft>
              <a:spcPct val="35000"/>
            </a:spcAft>
            <a:buNone/>
          </a:pPr>
          <a:r>
            <a:rPr lang="fr-FR" sz="2800" kern="1200" dirty="0"/>
            <a:t>Partenaires d’alliance </a:t>
          </a:r>
        </a:p>
      </dsp:txBody>
      <dsp:txXfrm>
        <a:off x="486119" y="1370033"/>
        <a:ext cx="6160082" cy="745862"/>
      </dsp:txXfrm>
    </dsp:sp>
    <dsp:sp modelId="{3DDA63F3-77CD-4E29-9CAD-37FCA585C749}">
      <dsp:nvSpPr>
        <dsp:cNvPr id="0" name=""/>
        <dsp:cNvSpPr/>
      </dsp:nvSpPr>
      <dsp:spPr>
        <a:xfrm>
          <a:off x="0" y="3013045"/>
          <a:ext cx="8915400" cy="705600"/>
        </a:xfrm>
        <a:prstGeom prst="rect">
          <a:avLst/>
        </a:prstGeom>
        <a:solidFill>
          <a:schemeClr val="accent2">
            <a:alpha val="90000"/>
            <a:tint val="40000"/>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436E8D-45EE-42AE-A6A5-F9EE3874058B}">
      <dsp:nvSpPr>
        <dsp:cNvPr id="0" name=""/>
        <dsp:cNvSpPr/>
      </dsp:nvSpPr>
      <dsp:spPr>
        <a:xfrm>
          <a:off x="445770" y="2599765"/>
          <a:ext cx="6240780" cy="826560"/>
        </a:xfrm>
        <a:prstGeom prst="roundRect">
          <a:avLst/>
        </a:prstGeom>
        <a:solidFill>
          <a:schemeClr val="lt1">
            <a:hueOff val="0"/>
            <a:satOff val="0"/>
            <a:lumOff val="0"/>
            <a:alphaOff val="0"/>
          </a:schemeClr>
        </a:solidFill>
        <a:ln w="15875"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5887" tIns="0" rIns="235887" bIns="0" numCol="1" spcCol="1270" anchor="ctr" anchorCtr="0">
          <a:noAutofit/>
        </a:bodyPr>
        <a:lstStyle/>
        <a:p>
          <a:pPr marL="0" lvl="0" indent="0" algn="l" defTabSz="1244600">
            <a:lnSpc>
              <a:spcPct val="90000"/>
            </a:lnSpc>
            <a:spcBef>
              <a:spcPct val="0"/>
            </a:spcBef>
            <a:spcAft>
              <a:spcPct val="35000"/>
            </a:spcAft>
            <a:buNone/>
          </a:pPr>
          <a:r>
            <a:rPr lang="fr-FR" sz="2800" kern="1200" dirty="0"/>
            <a:t>Circonstances du marché</a:t>
          </a:r>
        </a:p>
      </dsp:txBody>
      <dsp:txXfrm>
        <a:off x="486119" y="2640114"/>
        <a:ext cx="6160082" cy="7458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836816-942D-44AB-977F-449790DD3BB6}">
      <dsp:nvSpPr>
        <dsp:cNvPr id="0" name=""/>
        <dsp:cNvSpPr/>
      </dsp:nvSpPr>
      <dsp:spPr>
        <a:xfrm>
          <a:off x="4977684" y="2862596"/>
          <a:ext cx="3521747" cy="611212"/>
        </a:xfrm>
        <a:custGeom>
          <a:avLst/>
          <a:gdLst/>
          <a:ahLst/>
          <a:cxnLst/>
          <a:rect l="0" t="0" r="0" b="0"/>
          <a:pathLst>
            <a:path>
              <a:moveTo>
                <a:pt x="0" y="0"/>
              </a:moveTo>
              <a:lnTo>
                <a:pt x="0" y="305606"/>
              </a:lnTo>
              <a:lnTo>
                <a:pt x="3521747" y="305606"/>
              </a:lnTo>
              <a:lnTo>
                <a:pt x="3521747" y="611212"/>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C92A17-1431-4E99-ACA6-BB2F560B04D2}">
      <dsp:nvSpPr>
        <dsp:cNvPr id="0" name=""/>
        <dsp:cNvSpPr/>
      </dsp:nvSpPr>
      <dsp:spPr>
        <a:xfrm>
          <a:off x="4931964" y="2862596"/>
          <a:ext cx="91440" cy="611212"/>
        </a:xfrm>
        <a:custGeom>
          <a:avLst/>
          <a:gdLst/>
          <a:ahLst/>
          <a:cxnLst/>
          <a:rect l="0" t="0" r="0" b="0"/>
          <a:pathLst>
            <a:path>
              <a:moveTo>
                <a:pt x="45720" y="0"/>
              </a:moveTo>
              <a:lnTo>
                <a:pt x="45720" y="611212"/>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1277E2-CE2A-4A96-9D81-5BEF1FB3850D}">
      <dsp:nvSpPr>
        <dsp:cNvPr id="0" name=""/>
        <dsp:cNvSpPr/>
      </dsp:nvSpPr>
      <dsp:spPr>
        <a:xfrm>
          <a:off x="1455936" y="2862596"/>
          <a:ext cx="3521747" cy="611212"/>
        </a:xfrm>
        <a:custGeom>
          <a:avLst/>
          <a:gdLst/>
          <a:ahLst/>
          <a:cxnLst/>
          <a:rect l="0" t="0" r="0" b="0"/>
          <a:pathLst>
            <a:path>
              <a:moveTo>
                <a:pt x="3521747" y="0"/>
              </a:moveTo>
              <a:lnTo>
                <a:pt x="3521747" y="305606"/>
              </a:lnTo>
              <a:lnTo>
                <a:pt x="0" y="305606"/>
              </a:lnTo>
              <a:lnTo>
                <a:pt x="0" y="611212"/>
              </a:lnTo>
            </a:path>
          </a:pathLst>
        </a:custGeom>
        <a:noFill/>
        <a:ln w="15875"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735E2C-385A-47A1-B0BC-B1C30E6F51C3}">
      <dsp:nvSpPr>
        <dsp:cNvPr id="0" name=""/>
        <dsp:cNvSpPr/>
      </dsp:nvSpPr>
      <dsp:spPr>
        <a:xfrm>
          <a:off x="4250050" y="1407328"/>
          <a:ext cx="1455267" cy="1455267"/>
        </a:xfrm>
        <a:prstGeom prst="arc">
          <a:avLst>
            <a:gd name="adj1" fmla="val 13200000"/>
            <a:gd name="adj2" fmla="val 19200000"/>
          </a:avLst>
        </a:prstGeom>
        <a:noFill/>
        <a:ln w="1587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44DD82-11C1-473A-846D-AC189CF57304}">
      <dsp:nvSpPr>
        <dsp:cNvPr id="0" name=""/>
        <dsp:cNvSpPr/>
      </dsp:nvSpPr>
      <dsp:spPr>
        <a:xfrm>
          <a:off x="4250050" y="1407328"/>
          <a:ext cx="1455267" cy="1455267"/>
        </a:xfrm>
        <a:prstGeom prst="arc">
          <a:avLst>
            <a:gd name="adj1" fmla="val 2400000"/>
            <a:gd name="adj2" fmla="val 8400000"/>
          </a:avLst>
        </a:prstGeom>
        <a:noFill/>
        <a:ln w="1587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E792C8-20C7-4E67-8626-DDB0F63C2B88}">
      <dsp:nvSpPr>
        <dsp:cNvPr id="0" name=""/>
        <dsp:cNvSpPr/>
      </dsp:nvSpPr>
      <dsp:spPr>
        <a:xfrm>
          <a:off x="3522416" y="1669276"/>
          <a:ext cx="2910535" cy="931371"/>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Ecosystème </a:t>
          </a:r>
        </a:p>
      </dsp:txBody>
      <dsp:txXfrm>
        <a:off x="3522416" y="1669276"/>
        <a:ext cx="2910535" cy="931371"/>
      </dsp:txXfrm>
    </dsp:sp>
    <dsp:sp modelId="{E4398155-71E8-4E91-AE79-3E834F83B258}">
      <dsp:nvSpPr>
        <dsp:cNvPr id="0" name=""/>
        <dsp:cNvSpPr/>
      </dsp:nvSpPr>
      <dsp:spPr>
        <a:xfrm>
          <a:off x="728302" y="3473808"/>
          <a:ext cx="1455267" cy="1455267"/>
        </a:xfrm>
        <a:prstGeom prst="arc">
          <a:avLst>
            <a:gd name="adj1" fmla="val 13200000"/>
            <a:gd name="adj2" fmla="val 19200000"/>
          </a:avLst>
        </a:prstGeom>
        <a:noFill/>
        <a:ln w="1587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F98635-63F2-48F3-A5EA-23CA7C056BE6}">
      <dsp:nvSpPr>
        <dsp:cNvPr id="0" name=""/>
        <dsp:cNvSpPr/>
      </dsp:nvSpPr>
      <dsp:spPr>
        <a:xfrm>
          <a:off x="728302" y="3473808"/>
          <a:ext cx="1455267" cy="1455267"/>
        </a:xfrm>
        <a:prstGeom prst="arc">
          <a:avLst>
            <a:gd name="adj1" fmla="val 2400000"/>
            <a:gd name="adj2" fmla="val 8400000"/>
          </a:avLst>
        </a:prstGeom>
        <a:noFill/>
        <a:ln w="1587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745B2A-51A9-4B34-99F1-C56644B7A1BD}">
      <dsp:nvSpPr>
        <dsp:cNvPr id="0" name=""/>
        <dsp:cNvSpPr/>
      </dsp:nvSpPr>
      <dsp:spPr>
        <a:xfrm>
          <a:off x="668" y="3735756"/>
          <a:ext cx="2910535" cy="931371"/>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compréhension de l'entrepreneuriat</a:t>
          </a:r>
        </a:p>
      </dsp:txBody>
      <dsp:txXfrm>
        <a:off x="668" y="3735756"/>
        <a:ext cx="2910535" cy="931371"/>
      </dsp:txXfrm>
    </dsp:sp>
    <dsp:sp modelId="{20DE6890-B9C0-4DF4-9A7C-B40A1A37FE04}">
      <dsp:nvSpPr>
        <dsp:cNvPr id="0" name=""/>
        <dsp:cNvSpPr/>
      </dsp:nvSpPr>
      <dsp:spPr>
        <a:xfrm>
          <a:off x="4250050" y="3473808"/>
          <a:ext cx="1455267" cy="1455267"/>
        </a:xfrm>
        <a:prstGeom prst="arc">
          <a:avLst>
            <a:gd name="adj1" fmla="val 13200000"/>
            <a:gd name="adj2" fmla="val 19200000"/>
          </a:avLst>
        </a:prstGeom>
        <a:noFill/>
        <a:ln w="1587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7E0A95-3571-46A4-AE48-8AB689DF9533}">
      <dsp:nvSpPr>
        <dsp:cNvPr id="0" name=""/>
        <dsp:cNvSpPr/>
      </dsp:nvSpPr>
      <dsp:spPr>
        <a:xfrm>
          <a:off x="4250050" y="3473808"/>
          <a:ext cx="1455267" cy="1455267"/>
        </a:xfrm>
        <a:prstGeom prst="arc">
          <a:avLst>
            <a:gd name="adj1" fmla="val 2400000"/>
            <a:gd name="adj2" fmla="val 8400000"/>
          </a:avLst>
        </a:prstGeom>
        <a:noFill/>
        <a:ln w="1587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408186-85EA-4E63-AF79-C5954EA52AD3}">
      <dsp:nvSpPr>
        <dsp:cNvPr id="0" name=""/>
        <dsp:cNvSpPr/>
      </dsp:nvSpPr>
      <dsp:spPr>
        <a:xfrm>
          <a:off x="3522416" y="3735756"/>
          <a:ext cx="2910535" cy="931371"/>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réflexion stratégique</a:t>
          </a:r>
        </a:p>
      </dsp:txBody>
      <dsp:txXfrm>
        <a:off x="3522416" y="3735756"/>
        <a:ext cx="2910535" cy="931371"/>
      </dsp:txXfrm>
    </dsp:sp>
    <dsp:sp modelId="{C95FC578-5FA1-4371-95BE-321949C5195B}">
      <dsp:nvSpPr>
        <dsp:cNvPr id="0" name=""/>
        <dsp:cNvSpPr/>
      </dsp:nvSpPr>
      <dsp:spPr>
        <a:xfrm>
          <a:off x="7771798" y="3473808"/>
          <a:ext cx="1455267" cy="1455267"/>
        </a:xfrm>
        <a:prstGeom prst="arc">
          <a:avLst>
            <a:gd name="adj1" fmla="val 13200000"/>
            <a:gd name="adj2" fmla="val 19200000"/>
          </a:avLst>
        </a:prstGeom>
        <a:noFill/>
        <a:ln w="1587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F86D98-936F-44B2-99DB-60EC45DA97D3}">
      <dsp:nvSpPr>
        <dsp:cNvPr id="0" name=""/>
        <dsp:cNvSpPr/>
      </dsp:nvSpPr>
      <dsp:spPr>
        <a:xfrm>
          <a:off x="7771798" y="3473808"/>
          <a:ext cx="1455267" cy="1455267"/>
        </a:xfrm>
        <a:prstGeom prst="arc">
          <a:avLst>
            <a:gd name="adj1" fmla="val 2400000"/>
            <a:gd name="adj2" fmla="val 8400000"/>
          </a:avLst>
        </a:prstGeom>
        <a:noFill/>
        <a:ln w="15875" cap="rnd"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33E11A-A971-4775-971B-FB96FDCC4CB5}">
      <dsp:nvSpPr>
        <dsp:cNvPr id="0" name=""/>
        <dsp:cNvSpPr/>
      </dsp:nvSpPr>
      <dsp:spPr>
        <a:xfrm>
          <a:off x="7044164" y="3735756"/>
          <a:ext cx="2910535" cy="931371"/>
        </a:xfrm>
        <a:prstGeom prst="rect">
          <a:avLst/>
        </a:prstGeom>
        <a:noFill/>
        <a:ln w="15875" cap="rnd"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Interaction acteur-entreprise</a:t>
          </a:r>
        </a:p>
      </dsp:txBody>
      <dsp:txXfrm>
        <a:off x="7044164" y="3735756"/>
        <a:ext cx="2910535" cy="93137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2110B-BDAA-4ACC-9E24-58F81693B009}">
      <dsp:nvSpPr>
        <dsp:cNvPr id="0" name=""/>
        <dsp:cNvSpPr/>
      </dsp:nvSpPr>
      <dsp:spPr>
        <a:xfrm>
          <a:off x="3244156" y="215560"/>
          <a:ext cx="4278039" cy="1485706"/>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5DF456-78EE-4F81-8258-DE351978D7E3}">
      <dsp:nvSpPr>
        <dsp:cNvPr id="0" name=""/>
        <dsp:cNvSpPr/>
      </dsp:nvSpPr>
      <dsp:spPr>
        <a:xfrm>
          <a:off x="4975269" y="3853551"/>
          <a:ext cx="829077" cy="530609"/>
        </a:xfrm>
        <a:prstGeom prst="downArrow">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11E281-7184-42AE-B8FB-C04DA7FFB62B}">
      <dsp:nvSpPr>
        <dsp:cNvPr id="0" name=""/>
        <dsp:cNvSpPr/>
      </dsp:nvSpPr>
      <dsp:spPr>
        <a:xfrm>
          <a:off x="3400022" y="4278039"/>
          <a:ext cx="3979571" cy="9948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8920" tIns="248920" rIns="248920" bIns="248920" numCol="1" spcCol="1270" anchor="ctr" anchorCtr="0">
          <a:noAutofit/>
        </a:bodyPr>
        <a:lstStyle/>
        <a:p>
          <a:pPr marL="0" lvl="0" indent="0" algn="ctr" defTabSz="1555750">
            <a:lnSpc>
              <a:spcPct val="90000"/>
            </a:lnSpc>
            <a:spcBef>
              <a:spcPct val="0"/>
            </a:spcBef>
            <a:spcAft>
              <a:spcPct val="35000"/>
            </a:spcAft>
            <a:buNone/>
          </a:pPr>
          <a:r>
            <a:rPr lang="fr-FR" sz="3500" kern="1200" dirty="0"/>
            <a:t>Écosystème </a:t>
          </a:r>
        </a:p>
      </dsp:txBody>
      <dsp:txXfrm>
        <a:off x="3400022" y="4278039"/>
        <a:ext cx="3979571" cy="994892"/>
      </dsp:txXfrm>
    </dsp:sp>
    <dsp:sp modelId="{7B75C214-A593-485C-8D23-97A3F3E223E3}">
      <dsp:nvSpPr>
        <dsp:cNvPr id="0" name=""/>
        <dsp:cNvSpPr/>
      </dsp:nvSpPr>
      <dsp:spPr>
        <a:xfrm>
          <a:off x="4799505" y="1816011"/>
          <a:ext cx="1492339" cy="1492339"/>
        </a:xfrm>
        <a:prstGeom prst="ellipse">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fr-FR" sz="1700" kern="1200" dirty="0"/>
            <a:t>Structurer </a:t>
          </a:r>
        </a:p>
      </dsp:txBody>
      <dsp:txXfrm>
        <a:off x="5018053" y="2034559"/>
        <a:ext cx="1055243" cy="1055243"/>
      </dsp:txXfrm>
    </dsp:sp>
    <dsp:sp modelId="{271AC8B0-1A5D-4865-876B-4CC1BF3F3EC9}">
      <dsp:nvSpPr>
        <dsp:cNvPr id="0" name=""/>
        <dsp:cNvSpPr/>
      </dsp:nvSpPr>
      <dsp:spPr>
        <a:xfrm>
          <a:off x="3731653" y="714512"/>
          <a:ext cx="1492339" cy="1492339"/>
        </a:xfrm>
        <a:prstGeom prst="ellipse">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dirty="0"/>
            <a:t>naviguer</a:t>
          </a:r>
        </a:p>
      </dsp:txBody>
      <dsp:txXfrm>
        <a:off x="3950201" y="933060"/>
        <a:ext cx="1055243" cy="1055243"/>
      </dsp:txXfrm>
    </dsp:sp>
    <dsp:sp modelId="{5BB62DE7-C273-435E-A6BF-794F596D0569}">
      <dsp:nvSpPr>
        <dsp:cNvPr id="0" name=""/>
        <dsp:cNvSpPr/>
      </dsp:nvSpPr>
      <dsp:spPr>
        <a:xfrm>
          <a:off x="5257156" y="335610"/>
          <a:ext cx="1492339" cy="1492339"/>
        </a:xfrm>
        <a:prstGeom prst="ellipse">
          <a:avLst/>
        </a:prstGeom>
        <a:solidFill>
          <a:schemeClr val="lt1">
            <a:hueOff val="0"/>
            <a:satOff val="0"/>
            <a:lumOff val="0"/>
            <a:alphaOff val="0"/>
          </a:schemeClr>
        </a:solidFill>
        <a:ln w="1587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fr-FR" sz="2000" b="1" kern="1200" dirty="0"/>
            <a:t>crée</a:t>
          </a:r>
        </a:p>
      </dsp:txBody>
      <dsp:txXfrm>
        <a:off x="5475704" y="554158"/>
        <a:ext cx="1055243" cy="1055243"/>
      </dsp:txXfrm>
    </dsp:sp>
    <dsp:sp modelId="{3DE9C87B-6703-4EC0-BD8F-C67C7997E4DE}">
      <dsp:nvSpPr>
        <dsp:cNvPr id="0" name=""/>
        <dsp:cNvSpPr/>
      </dsp:nvSpPr>
      <dsp:spPr>
        <a:xfrm>
          <a:off x="3068391" y="33163"/>
          <a:ext cx="4642833" cy="3714266"/>
        </a:xfrm>
        <a:prstGeom prst="funnel">
          <a:avLst/>
        </a:prstGeom>
        <a:solidFill>
          <a:schemeClr val="accent1">
            <a:alpha val="40000"/>
            <a:tint val="40000"/>
            <a:hueOff val="0"/>
            <a:satOff val="0"/>
            <a:lumOff val="0"/>
            <a:alphaOff val="0"/>
          </a:schemeClr>
        </a:solidFill>
        <a:ln w="9525"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BB0C25-A9D1-4343-98E5-FF096DC41273}"/>
              </a:ext>
            </a:extLst>
          </p:cNvPr>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0508689-A142-4B5B-ABD0-5FC5238CE0C8}"/>
              </a:ext>
            </a:extLst>
          </p:cNvPr>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r>
              <a:rPr lang="en-US"/>
              <a:t>2022</a:t>
            </a:r>
          </a:p>
        </p:txBody>
      </p:sp>
      <p:sp>
        <p:nvSpPr>
          <p:cNvPr id="4" name="Footer Placeholder 3">
            <a:extLst>
              <a:ext uri="{FF2B5EF4-FFF2-40B4-BE49-F238E27FC236}">
                <a16:creationId xmlns:a16="http://schemas.microsoft.com/office/drawing/2014/main" id="{BB60B9D0-DCE3-4FAD-9624-5F7B4A56F29C}"/>
              </a:ext>
            </a:extLst>
          </p:cNvPr>
          <p:cNvSpPr>
            <a:spLocks noGrp="1"/>
          </p:cNvSpPr>
          <p:nvPr>
            <p:ph type="ftr" sz="quarter" idx="2"/>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F3936F2-DBF6-4223-8382-3EEAE51558C2}"/>
              </a:ext>
            </a:extLst>
          </p:cNvPr>
          <p:cNvSpPr>
            <a:spLocks noGrp="1"/>
          </p:cNvSpPr>
          <p:nvPr>
            <p:ph type="sldNum" sz="quarter" idx="3"/>
          </p:nvPr>
        </p:nvSpPr>
        <p:spPr>
          <a:xfrm>
            <a:off x="4008438" y="8893175"/>
            <a:ext cx="3067050" cy="469900"/>
          </a:xfrm>
          <a:prstGeom prst="rect">
            <a:avLst/>
          </a:prstGeom>
        </p:spPr>
        <p:txBody>
          <a:bodyPr vert="horz" lIns="91440" tIns="45720" rIns="91440" bIns="45720" rtlCol="0" anchor="b"/>
          <a:lstStyle>
            <a:lvl1pPr algn="r">
              <a:defRPr sz="1200"/>
            </a:lvl1pPr>
          </a:lstStyle>
          <a:p>
            <a:fld id="{08C120E2-4119-40BB-A972-6AEEB47BDA2F}" type="slidenum">
              <a:rPr lang="en-US" smtClean="0"/>
              <a:t>‹#›</a:t>
            </a:fld>
            <a:endParaRPr lang="en-US"/>
          </a:p>
        </p:txBody>
      </p:sp>
    </p:spTree>
    <p:extLst>
      <p:ext uri="{BB962C8B-B14F-4D97-AF65-F5344CB8AC3E}">
        <p14:creationId xmlns:p14="http://schemas.microsoft.com/office/powerpoint/2010/main" val="3568679857"/>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r>
              <a:rPr lang="en-US"/>
              <a:t>2022</a:t>
            </a:r>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44799DA9-FF9E-462F-B462-E752BDC767E0}" type="slidenum">
              <a:rPr lang="en-US" smtClean="0"/>
              <a:t>‹#›</a:t>
            </a:fld>
            <a:endParaRPr lang="en-US"/>
          </a:p>
        </p:txBody>
      </p:sp>
    </p:spTree>
    <p:extLst>
      <p:ext uri="{BB962C8B-B14F-4D97-AF65-F5344CB8AC3E}">
        <p14:creationId xmlns:p14="http://schemas.microsoft.com/office/powerpoint/2010/main" val="1200042994"/>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8611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28561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86395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31787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3267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083755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8444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30173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0009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t>1/29/2022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44274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56681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3702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8074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4591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4596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1/29/2022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94770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23000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4.jp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BC336E-4641-439F-9559-E881BF8D774A}"/>
              </a:ext>
            </a:extLst>
          </p:cNvPr>
          <p:cNvSpPr>
            <a:spLocks noGrp="1"/>
          </p:cNvSpPr>
          <p:nvPr>
            <p:ph type="ctrTitle"/>
          </p:nvPr>
        </p:nvSpPr>
        <p:spPr>
          <a:xfrm>
            <a:off x="2418938" y="2970190"/>
            <a:ext cx="7352013" cy="917620"/>
          </a:xfrm>
        </p:spPr>
        <p:txBody>
          <a:bodyPr/>
          <a:lstStyle/>
          <a:p>
            <a:r>
              <a:rPr lang="fr-FR" dirty="0"/>
              <a:t>Création d’entreprise</a:t>
            </a:r>
          </a:p>
        </p:txBody>
      </p:sp>
      <p:sp>
        <p:nvSpPr>
          <p:cNvPr id="3" name="Sous-titre 2">
            <a:extLst>
              <a:ext uri="{FF2B5EF4-FFF2-40B4-BE49-F238E27FC236}">
                <a16:creationId xmlns:a16="http://schemas.microsoft.com/office/drawing/2014/main" id="{E508AF43-3CA9-43E2-8C97-53B61D0DC981}"/>
              </a:ext>
            </a:extLst>
          </p:cNvPr>
          <p:cNvSpPr>
            <a:spLocks noGrp="1"/>
          </p:cNvSpPr>
          <p:nvPr>
            <p:ph type="subTitle" idx="1"/>
          </p:nvPr>
        </p:nvSpPr>
        <p:spPr>
          <a:xfrm>
            <a:off x="7349903" y="5786905"/>
            <a:ext cx="4842097" cy="1071095"/>
          </a:xfrm>
        </p:spPr>
        <p:txBody>
          <a:bodyPr>
            <a:normAutofit fontScale="62500" lnSpcReduction="20000"/>
          </a:bodyPr>
          <a:lstStyle/>
          <a:p>
            <a:endParaRPr lang="fr-FR" dirty="0"/>
          </a:p>
          <a:p>
            <a:pPr marL="285750" indent="-285750">
              <a:buFont typeface="Arial" panose="020B0604020202020204" pitchFamily="34" charset="0"/>
              <a:buChar char="•"/>
            </a:pPr>
            <a:r>
              <a:rPr lang="fr-FR" sz="2300" dirty="0" err="1"/>
              <a:t>Noomen</a:t>
            </a:r>
            <a:r>
              <a:rPr lang="fr-FR" sz="2300" dirty="0"/>
              <a:t> </a:t>
            </a:r>
            <a:r>
              <a:rPr lang="fr-FR" sz="2300" dirty="0" err="1"/>
              <a:t>Guelmami</a:t>
            </a:r>
            <a:r>
              <a:rPr lang="fr-FR" sz="2300" dirty="0"/>
              <a:t>: Maître assistant - ISSEP Kef</a:t>
            </a:r>
          </a:p>
          <a:p>
            <a:pPr marL="285750" indent="-285750">
              <a:buFont typeface="Arial" panose="020B0604020202020204" pitchFamily="34" charset="0"/>
              <a:buChar char="•"/>
            </a:pPr>
            <a:r>
              <a:rPr lang="fr-FR" sz="2300" dirty="0"/>
              <a:t>Adresse mail: noomen4@yahoo.fr</a:t>
            </a:r>
          </a:p>
        </p:txBody>
      </p:sp>
    </p:spTree>
    <p:extLst>
      <p:ext uri="{BB962C8B-B14F-4D97-AF65-F5344CB8AC3E}">
        <p14:creationId xmlns:p14="http://schemas.microsoft.com/office/powerpoint/2010/main" val="1809043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F33F4F5-088B-49E5-ADF9-46B48000889B}"/>
              </a:ext>
            </a:extLst>
          </p:cNvPr>
          <p:cNvSpPr>
            <a:spLocks noGrp="1"/>
          </p:cNvSpPr>
          <p:nvPr>
            <p:ph idx="1"/>
          </p:nvPr>
        </p:nvSpPr>
        <p:spPr>
          <a:xfrm>
            <a:off x="1638300" y="781318"/>
            <a:ext cx="10274658" cy="5915696"/>
          </a:xfrm>
        </p:spPr>
        <p:txBody>
          <a:bodyPr/>
          <a:lstStyle/>
          <a:p>
            <a:pPr algn="just">
              <a:lnSpc>
                <a:spcPct val="150000"/>
              </a:lnSpc>
            </a:pPr>
            <a:r>
              <a:rPr lang="fr-FR" sz="2400" b="1" dirty="0">
                <a:solidFill>
                  <a:srgbClr val="FF0000"/>
                </a:solidFill>
              </a:rPr>
              <a:t>Une bonne idée n’est pas toujours une opportunité pour la création d’entreprise.</a:t>
            </a:r>
          </a:p>
          <a:p>
            <a:pPr algn="just">
              <a:lnSpc>
                <a:spcPct val="150000"/>
              </a:lnSpc>
            </a:pPr>
            <a:r>
              <a:rPr lang="fr-FR" sz="2800" dirty="0"/>
              <a:t>une idée qui ne répondant pas à un besoin, n’a </a:t>
            </a:r>
            <a:r>
              <a:rPr lang="fr-FR" sz="2800" dirty="0">
                <a:solidFill>
                  <a:srgbClr val="FF0000"/>
                </a:solidFill>
              </a:rPr>
              <a:t>aucun intérêt</a:t>
            </a:r>
            <a:r>
              <a:rPr lang="fr-FR" sz="2800" dirty="0"/>
              <a:t>.</a:t>
            </a:r>
          </a:p>
          <a:p>
            <a:pPr algn="just">
              <a:lnSpc>
                <a:spcPct val="150000"/>
              </a:lnSpc>
            </a:pPr>
            <a:r>
              <a:rPr lang="fr-FR" sz="2800" dirty="0"/>
              <a:t>Une idée = une opportunité si elle répond à un besoin,</a:t>
            </a:r>
          </a:p>
          <a:p>
            <a:pPr algn="just">
              <a:lnSpc>
                <a:spcPct val="150000"/>
              </a:lnSpc>
            </a:pPr>
            <a:endParaRPr lang="fr-FR" sz="2800" b="1" dirty="0">
              <a:solidFill>
                <a:srgbClr val="FF0000"/>
              </a:solidFill>
            </a:endParaRPr>
          </a:p>
          <a:p>
            <a:pPr marL="0" indent="0" algn="just">
              <a:lnSpc>
                <a:spcPct val="150000"/>
              </a:lnSpc>
              <a:buNone/>
            </a:pPr>
            <a:r>
              <a:rPr lang="fr-FR" sz="2800" dirty="0"/>
              <a:t>le promoteur n’a pas pris la peine d’analyser les facteurs-clés de réussite de son futur domaine d’activité.</a:t>
            </a:r>
            <a:endParaRPr lang="fr-FR" sz="2800" b="1" dirty="0">
              <a:solidFill>
                <a:srgbClr val="FF0000"/>
              </a:solidFill>
            </a:endParaRPr>
          </a:p>
        </p:txBody>
      </p:sp>
      <p:sp>
        <p:nvSpPr>
          <p:cNvPr id="4" name="Interdiction 3">
            <a:extLst>
              <a:ext uri="{FF2B5EF4-FFF2-40B4-BE49-F238E27FC236}">
                <a16:creationId xmlns:a16="http://schemas.microsoft.com/office/drawing/2014/main" id="{8F7CD3C9-3C97-4929-B46D-FF39FC3E6588}"/>
              </a:ext>
            </a:extLst>
          </p:cNvPr>
          <p:cNvSpPr/>
          <p:nvPr/>
        </p:nvSpPr>
        <p:spPr>
          <a:xfrm>
            <a:off x="401928" y="4685625"/>
            <a:ext cx="1236372" cy="1197735"/>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723752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6">
            <a:extLst>
              <a:ext uri="{FF2B5EF4-FFF2-40B4-BE49-F238E27FC236}">
                <a16:creationId xmlns:a16="http://schemas.microsoft.com/office/drawing/2014/main" id="{0A4223D0-E48E-4DBF-B734-51489D7E8E7E}"/>
              </a:ext>
            </a:extLst>
          </p:cNvPr>
          <p:cNvSpPr>
            <a:spLocks noGrp="1"/>
          </p:cNvSpPr>
          <p:nvPr>
            <p:ph idx="1"/>
          </p:nvPr>
        </p:nvSpPr>
        <p:spPr>
          <a:xfrm>
            <a:off x="1638299" y="626771"/>
            <a:ext cx="9798139" cy="3958107"/>
          </a:xfrm>
        </p:spPr>
        <p:txBody>
          <a:bodyPr/>
          <a:lstStyle/>
          <a:p>
            <a:pPr algn="just">
              <a:lnSpc>
                <a:spcPct val="150000"/>
              </a:lnSpc>
            </a:pPr>
            <a:r>
              <a:rPr lang="fr-FR" sz="2400" dirty="0"/>
              <a:t>Mon idée est-elle une opportunité ? </a:t>
            </a:r>
          </a:p>
          <a:p>
            <a:pPr algn="just">
              <a:lnSpc>
                <a:spcPct val="150000"/>
              </a:lnSpc>
            </a:pPr>
            <a:r>
              <a:rPr lang="fr-FR" sz="2400" dirty="0"/>
              <a:t>Je peux trouvé un marché adéquat pour mon idée ? </a:t>
            </a:r>
          </a:p>
          <a:p>
            <a:pPr algn="just">
              <a:lnSpc>
                <a:spcPct val="150000"/>
              </a:lnSpc>
            </a:pPr>
            <a:r>
              <a:rPr lang="fr-FR" sz="2400" dirty="0"/>
              <a:t>Quels sont les facteurs clés de réussite sur ce marché ? </a:t>
            </a:r>
          </a:p>
          <a:p>
            <a:pPr algn="just">
              <a:lnSpc>
                <a:spcPct val="150000"/>
              </a:lnSpc>
            </a:pPr>
            <a:r>
              <a:rPr lang="fr-FR" sz="2400" dirty="0"/>
              <a:t>Quels sont mes atouts et mes faiblesses? Est-ce que je peux réduire mes points faibles et profiter de ces atouts ? </a:t>
            </a:r>
          </a:p>
          <a:p>
            <a:pPr algn="just">
              <a:lnSpc>
                <a:spcPct val="150000"/>
              </a:lnSpc>
            </a:pPr>
            <a:r>
              <a:rPr lang="fr-FR" sz="2400" dirty="0"/>
              <a:t>Comment ?</a:t>
            </a:r>
          </a:p>
        </p:txBody>
      </p:sp>
      <p:pic>
        <p:nvPicPr>
          <p:cNvPr id="13" name="Image 12">
            <a:extLst>
              <a:ext uri="{FF2B5EF4-FFF2-40B4-BE49-F238E27FC236}">
                <a16:creationId xmlns:a16="http://schemas.microsoft.com/office/drawing/2014/main" id="{F59D8D86-37A7-4148-8C3C-A127A9FF72CB}"/>
              </a:ext>
            </a:extLst>
          </p:cNvPr>
          <p:cNvPicPr>
            <a:picLocks noChangeAspect="1"/>
          </p:cNvPicPr>
          <p:nvPr/>
        </p:nvPicPr>
        <p:blipFill>
          <a:blip r:embed="rId2"/>
          <a:stretch>
            <a:fillRect/>
          </a:stretch>
        </p:blipFill>
        <p:spPr>
          <a:xfrm>
            <a:off x="5160135" y="4419600"/>
            <a:ext cx="2438400" cy="2438400"/>
          </a:xfrm>
          <a:prstGeom prst="rect">
            <a:avLst/>
          </a:prstGeom>
        </p:spPr>
      </p:pic>
    </p:spTree>
    <p:extLst>
      <p:ext uri="{BB962C8B-B14F-4D97-AF65-F5344CB8AC3E}">
        <p14:creationId xmlns:p14="http://schemas.microsoft.com/office/powerpoint/2010/main" val="1566087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39D4FA-DD03-45C7-B183-C6A82F1768AC}"/>
              </a:ext>
            </a:extLst>
          </p:cNvPr>
          <p:cNvSpPr>
            <a:spLocks noGrp="1"/>
          </p:cNvSpPr>
          <p:nvPr>
            <p:ph type="title"/>
          </p:nvPr>
        </p:nvSpPr>
        <p:spPr>
          <a:xfrm>
            <a:off x="1640156" y="649868"/>
            <a:ext cx="8911687" cy="1280890"/>
          </a:xfrm>
        </p:spPr>
        <p:txBody>
          <a:bodyPr/>
          <a:lstStyle/>
          <a:p>
            <a:r>
              <a:rPr lang="fr-FR" dirty="0"/>
              <a:t>Le plan d’affaires</a:t>
            </a:r>
          </a:p>
        </p:txBody>
      </p:sp>
      <p:sp>
        <p:nvSpPr>
          <p:cNvPr id="3" name="Espace réservé du contenu 2">
            <a:extLst>
              <a:ext uri="{FF2B5EF4-FFF2-40B4-BE49-F238E27FC236}">
                <a16:creationId xmlns:a16="http://schemas.microsoft.com/office/drawing/2014/main" id="{771D0CCA-2ECD-48E7-8DB7-32B9D70EC91B}"/>
              </a:ext>
            </a:extLst>
          </p:cNvPr>
          <p:cNvSpPr>
            <a:spLocks noGrp="1"/>
          </p:cNvSpPr>
          <p:nvPr>
            <p:ph idx="1"/>
          </p:nvPr>
        </p:nvSpPr>
        <p:spPr>
          <a:xfrm>
            <a:off x="644148" y="1688296"/>
            <a:ext cx="10903701" cy="5169704"/>
          </a:xfrm>
        </p:spPr>
        <p:txBody>
          <a:bodyPr>
            <a:normAutofit/>
          </a:bodyPr>
          <a:lstStyle/>
          <a:p>
            <a:pPr algn="just">
              <a:lnSpc>
                <a:spcPct val="150000"/>
              </a:lnSpc>
            </a:pPr>
            <a:r>
              <a:rPr lang="fr-FR" sz="2800" dirty="0"/>
              <a:t>Comment étudier un projet d’une manière détaillée ? </a:t>
            </a:r>
          </a:p>
          <a:p>
            <a:pPr algn="just">
              <a:lnSpc>
                <a:spcPct val="150000"/>
              </a:lnSpc>
            </a:pPr>
            <a:r>
              <a:rPr lang="fr-FR" sz="2800" dirty="0"/>
              <a:t>Que faut-il connaître en gestion avant de créer une affaire ? </a:t>
            </a:r>
          </a:p>
          <a:p>
            <a:pPr algn="just">
              <a:lnSpc>
                <a:spcPct val="150000"/>
              </a:lnSpc>
            </a:pPr>
            <a:r>
              <a:rPr lang="fr-FR" sz="2800" dirty="0"/>
              <a:t>Quelle structure juridique choisir ? </a:t>
            </a:r>
          </a:p>
          <a:p>
            <a:pPr algn="just">
              <a:lnSpc>
                <a:spcPct val="150000"/>
              </a:lnSpc>
            </a:pPr>
            <a:r>
              <a:rPr lang="fr-FR" sz="2800" dirty="0"/>
              <a:t>Quelles formalités administratives accomplir avant de se lancer ? </a:t>
            </a:r>
          </a:p>
        </p:txBody>
      </p:sp>
    </p:spTree>
    <p:extLst>
      <p:ext uri="{BB962C8B-B14F-4D97-AF65-F5344CB8AC3E}">
        <p14:creationId xmlns:p14="http://schemas.microsoft.com/office/powerpoint/2010/main" val="17507959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FAC6E98-6C9B-484D-B824-CABDDDAF15DE}"/>
              </a:ext>
            </a:extLst>
          </p:cNvPr>
          <p:cNvSpPr>
            <a:spLocks noGrp="1"/>
          </p:cNvSpPr>
          <p:nvPr>
            <p:ph idx="1"/>
          </p:nvPr>
        </p:nvSpPr>
        <p:spPr>
          <a:xfrm>
            <a:off x="1029505" y="1270716"/>
            <a:ext cx="10132990" cy="5709633"/>
          </a:xfrm>
        </p:spPr>
        <p:txBody>
          <a:bodyPr/>
          <a:lstStyle/>
          <a:p>
            <a:pPr algn="just">
              <a:lnSpc>
                <a:spcPct val="150000"/>
              </a:lnSpc>
            </a:pPr>
            <a:r>
              <a:rPr lang="fr-FR" sz="2400" dirty="0"/>
              <a:t>Comment déterminer les moyens nécessaires à son lancement ? </a:t>
            </a:r>
          </a:p>
          <a:p>
            <a:pPr algn="just">
              <a:lnSpc>
                <a:spcPct val="150000"/>
              </a:lnSpc>
            </a:pPr>
            <a:r>
              <a:rPr lang="fr-FR" sz="2400" dirty="0"/>
              <a:t>Quelles sommes faut-il apporter soi-même, </a:t>
            </a:r>
          </a:p>
          <a:p>
            <a:pPr algn="just">
              <a:lnSpc>
                <a:spcPct val="150000"/>
              </a:lnSpc>
            </a:pPr>
            <a:r>
              <a:rPr lang="fr-FR" sz="2400" dirty="0"/>
              <a:t>Que peut-on demander au banquier et comment l’aborder pour maximiser les chances d’obtenir les crédits nécessaires à la réalisation de l’affaire ? </a:t>
            </a:r>
          </a:p>
        </p:txBody>
      </p:sp>
      <p:pic>
        <p:nvPicPr>
          <p:cNvPr id="6" name="Image 5">
            <a:extLst>
              <a:ext uri="{FF2B5EF4-FFF2-40B4-BE49-F238E27FC236}">
                <a16:creationId xmlns:a16="http://schemas.microsoft.com/office/drawing/2014/main" id="{67B5C746-9519-4BAA-A80D-0CB20A1DD7A9}"/>
              </a:ext>
            </a:extLst>
          </p:cNvPr>
          <p:cNvPicPr>
            <a:picLocks noChangeAspect="1"/>
          </p:cNvPicPr>
          <p:nvPr/>
        </p:nvPicPr>
        <p:blipFill>
          <a:blip r:embed="rId2"/>
          <a:stretch>
            <a:fillRect/>
          </a:stretch>
        </p:blipFill>
        <p:spPr>
          <a:xfrm>
            <a:off x="6575336" y="3736876"/>
            <a:ext cx="5616664" cy="3121124"/>
          </a:xfrm>
          <a:prstGeom prst="rect">
            <a:avLst/>
          </a:prstGeom>
          <a:ln>
            <a:noFill/>
          </a:ln>
          <a:effectLst>
            <a:softEdge rad="112500"/>
          </a:effectLst>
        </p:spPr>
      </p:pic>
    </p:spTree>
    <p:extLst>
      <p:ext uri="{BB962C8B-B14F-4D97-AF65-F5344CB8AC3E}">
        <p14:creationId xmlns:p14="http://schemas.microsoft.com/office/powerpoint/2010/main" val="4054106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6F080C-C666-4C7E-B414-26829224A435}"/>
              </a:ext>
            </a:extLst>
          </p:cNvPr>
          <p:cNvSpPr>
            <a:spLocks noGrp="1"/>
          </p:cNvSpPr>
          <p:nvPr>
            <p:ph type="title"/>
          </p:nvPr>
        </p:nvSpPr>
        <p:spPr>
          <a:xfrm>
            <a:off x="1640156" y="186229"/>
            <a:ext cx="8911687" cy="1280890"/>
          </a:xfrm>
        </p:spPr>
        <p:txBody>
          <a:bodyPr/>
          <a:lstStyle/>
          <a:p>
            <a:r>
              <a:rPr lang="fr-FR" dirty="0"/>
              <a:t>Élaborer un plan d’affaires</a:t>
            </a:r>
          </a:p>
        </p:txBody>
      </p:sp>
      <p:graphicFrame>
        <p:nvGraphicFramePr>
          <p:cNvPr id="4" name="Espace réservé du contenu 3">
            <a:extLst>
              <a:ext uri="{FF2B5EF4-FFF2-40B4-BE49-F238E27FC236}">
                <a16:creationId xmlns:a16="http://schemas.microsoft.com/office/drawing/2014/main" id="{5D75CF6E-8E25-48FE-8397-D9C2B411B9B1}"/>
              </a:ext>
            </a:extLst>
          </p:cNvPr>
          <p:cNvGraphicFramePr>
            <a:graphicFrameLocks noGrp="1"/>
          </p:cNvGraphicFramePr>
          <p:nvPr>
            <p:ph idx="1"/>
            <p:extLst>
              <p:ext uri="{D42A27DB-BD31-4B8C-83A1-F6EECF244321}">
                <p14:modId xmlns:p14="http://schemas.microsoft.com/office/powerpoint/2010/main" val="1619196772"/>
              </p:ext>
            </p:extLst>
          </p:nvPr>
        </p:nvGraphicFramePr>
        <p:xfrm>
          <a:off x="468212" y="837125"/>
          <a:ext cx="11723788" cy="56538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4627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EFCEE3-4840-44C2-B5B1-9B46CFC17C88}"/>
              </a:ext>
            </a:extLst>
          </p:cNvPr>
          <p:cNvSpPr>
            <a:spLocks noGrp="1"/>
          </p:cNvSpPr>
          <p:nvPr>
            <p:ph type="title"/>
          </p:nvPr>
        </p:nvSpPr>
        <p:spPr>
          <a:xfrm>
            <a:off x="1640157" y="624110"/>
            <a:ext cx="6563686" cy="650898"/>
          </a:xfrm>
        </p:spPr>
        <p:txBody>
          <a:bodyPr/>
          <a:lstStyle/>
          <a:p>
            <a:r>
              <a:rPr lang="fr-FR" dirty="0"/>
              <a:t>Les principaux pas à franchir</a:t>
            </a:r>
          </a:p>
        </p:txBody>
      </p:sp>
      <p:graphicFrame>
        <p:nvGraphicFramePr>
          <p:cNvPr id="4" name="Espace réservé du contenu 3">
            <a:extLst>
              <a:ext uri="{FF2B5EF4-FFF2-40B4-BE49-F238E27FC236}">
                <a16:creationId xmlns:a16="http://schemas.microsoft.com/office/drawing/2014/main" id="{29AACE43-5037-4FD2-9690-C6AF99467A47}"/>
              </a:ext>
            </a:extLst>
          </p:cNvPr>
          <p:cNvGraphicFramePr>
            <a:graphicFrameLocks noGrp="1"/>
          </p:cNvGraphicFramePr>
          <p:nvPr>
            <p:ph idx="1"/>
            <p:extLst>
              <p:ext uri="{D42A27DB-BD31-4B8C-83A1-F6EECF244321}">
                <p14:modId xmlns:p14="http://schemas.microsoft.com/office/powerpoint/2010/main" val="2608316065"/>
              </p:ext>
            </p:extLst>
          </p:nvPr>
        </p:nvGraphicFramePr>
        <p:xfrm>
          <a:off x="841700" y="1448872"/>
          <a:ext cx="10508600" cy="5422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9494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CE09F-628E-4496-9945-B11A8431C5B2}"/>
              </a:ext>
            </a:extLst>
          </p:cNvPr>
          <p:cNvSpPr>
            <a:spLocks noGrp="1"/>
          </p:cNvSpPr>
          <p:nvPr>
            <p:ph type="title"/>
          </p:nvPr>
        </p:nvSpPr>
        <p:spPr>
          <a:xfrm>
            <a:off x="1640156" y="636989"/>
            <a:ext cx="8911687" cy="1280890"/>
          </a:xfrm>
        </p:spPr>
        <p:txBody>
          <a:bodyPr/>
          <a:lstStyle/>
          <a:p>
            <a:r>
              <a:rPr lang="fr-FR" dirty="0"/>
              <a:t>Pôles de la création d’un projet</a:t>
            </a:r>
          </a:p>
        </p:txBody>
      </p:sp>
      <p:graphicFrame>
        <p:nvGraphicFramePr>
          <p:cNvPr id="7" name="Espace réservé du contenu 6">
            <a:extLst>
              <a:ext uri="{FF2B5EF4-FFF2-40B4-BE49-F238E27FC236}">
                <a16:creationId xmlns:a16="http://schemas.microsoft.com/office/drawing/2014/main" id="{9A880555-65FA-4195-972E-DA7D4120BEDA}"/>
              </a:ext>
            </a:extLst>
          </p:cNvPr>
          <p:cNvGraphicFramePr>
            <a:graphicFrameLocks noGrp="1"/>
          </p:cNvGraphicFramePr>
          <p:nvPr>
            <p:ph idx="1"/>
            <p:extLst>
              <p:ext uri="{D42A27DB-BD31-4B8C-83A1-F6EECF244321}">
                <p14:modId xmlns:p14="http://schemas.microsoft.com/office/powerpoint/2010/main" val="3357804305"/>
              </p:ext>
            </p:extLst>
          </p:nvPr>
        </p:nvGraphicFramePr>
        <p:xfrm>
          <a:off x="1365720" y="1539875"/>
          <a:ext cx="10405570" cy="50798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17501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3F4395-ADEF-4AF7-A255-6E57AA5E4C9E}"/>
              </a:ext>
            </a:extLst>
          </p:cNvPr>
          <p:cNvSpPr>
            <a:spLocks noGrp="1"/>
          </p:cNvSpPr>
          <p:nvPr>
            <p:ph type="title"/>
          </p:nvPr>
        </p:nvSpPr>
        <p:spPr>
          <a:xfrm>
            <a:off x="1640156" y="585474"/>
            <a:ext cx="8911687" cy="1280890"/>
          </a:xfrm>
        </p:spPr>
        <p:txBody>
          <a:bodyPr/>
          <a:lstStyle/>
          <a:p>
            <a:r>
              <a:rPr lang="fr-FR" dirty="0"/>
              <a:t>Ecosystème de l’entreprise </a:t>
            </a:r>
          </a:p>
        </p:txBody>
      </p:sp>
      <p:sp>
        <p:nvSpPr>
          <p:cNvPr id="3" name="Espace réservé du contenu 2">
            <a:extLst>
              <a:ext uri="{FF2B5EF4-FFF2-40B4-BE49-F238E27FC236}">
                <a16:creationId xmlns:a16="http://schemas.microsoft.com/office/drawing/2014/main" id="{518B6D7D-4A7B-4D9C-BF9B-38ED03737B64}"/>
              </a:ext>
            </a:extLst>
          </p:cNvPr>
          <p:cNvSpPr>
            <a:spLocks noGrp="1"/>
          </p:cNvSpPr>
          <p:nvPr>
            <p:ph idx="1"/>
          </p:nvPr>
        </p:nvSpPr>
        <p:spPr>
          <a:xfrm>
            <a:off x="1069068" y="1829964"/>
            <a:ext cx="10727980" cy="4442562"/>
          </a:xfrm>
        </p:spPr>
        <p:txBody>
          <a:bodyPr/>
          <a:lstStyle/>
          <a:p>
            <a:pPr algn="just">
              <a:lnSpc>
                <a:spcPct val="200000"/>
              </a:lnSpc>
            </a:pPr>
            <a:r>
              <a:rPr lang="fr-FR" sz="2400" dirty="0"/>
              <a:t>Les entrepreneurs et les dirigeants d'entreprise sont confrontés à un paysage </a:t>
            </a:r>
            <a:r>
              <a:rPr lang="fr-FR" sz="2400" dirty="0">
                <a:solidFill>
                  <a:srgbClr val="FF0000"/>
                </a:solidFill>
              </a:rPr>
              <a:t>concurrentiel</a:t>
            </a:r>
            <a:r>
              <a:rPr lang="fr-FR" sz="2400" dirty="0"/>
              <a:t> en constante évolution. Les dimensions physiques ou numériques ne décrivent plus adéquatement cet environnement, qui comprend également </a:t>
            </a:r>
            <a:r>
              <a:rPr lang="fr-FR" sz="2400" dirty="0">
                <a:solidFill>
                  <a:srgbClr val="FF0000"/>
                </a:solidFill>
              </a:rPr>
              <a:t>les réseaux et les écosystèmes</a:t>
            </a:r>
            <a:r>
              <a:rPr lang="fr-FR" sz="2400" dirty="0"/>
              <a:t> dans lesquels l'organisation opère </a:t>
            </a:r>
          </a:p>
        </p:txBody>
      </p:sp>
    </p:spTree>
    <p:extLst>
      <p:ext uri="{BB962C8B-B14F-4D97-AF65-F5344CB8AC3E}">
        <p14:creationId xmlns:p14="http://schemas.microsoft.com/office/powerpoint/2010/main" val="2029510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672DEAAA-0586-4E51-9819-2E1A6E76A5B8}"/>
              </a:ext>
            </a:extLst>
          </p:cNvPr>
          <p:cNvGraphicFramePr>
            <a:graphicFrameLocks noGrp="1"/>
          </p:cNvGraphicFramePr>
          <p:nvPr>
            <p:ph idx="1"/>
            <p:extLst>
              <p:ext uri="{D42A27DB-BD31-4B8C-83A1-F6EECF244321}">
                <p14:modId xmlns:p14="http://schemas.microsoft.com/office/powerpoint/2010/main" val="2701475081"/>
              </p:ext>
            </p:extLst>
          </p:nvPr>
        </p:nvGraphicFramePr>
        <p:xfrm>
          <a:off x="1335041" y="2854817"/>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a:extLst>
              <a:ext uri="{FF2B5EF4-FFF2-40B4-BE49-F238E27FC236}">
                <a16:creationId xmlns:a16="http://schemas.microsoft.com/office/drawing/2014/main" id="{580B45E1-1757-4E9C-B4A0-FEA24D8199C5}"/>
              </a:ext>
            </a:extLst>
          </p:cNvPr>
          <p:cNvPicPr>
            <a:picLocks noChangeAspect="1"/>
          </p:cNvPicPr>
          <p:nvPr/>
        </p:nvPicPr>
        <p:blipFill>
          <a:blip r:embed="rId7"/>
          <a:stretch>
            <a:fillRect/>
          </a:stretch>
        </p:blipFill>
        <p:spPr>
          <a:xfrm>
            <a:off x="8308884" y="0"/>
            <a:ext cx="3883115" cy="2854817"/>
          </a:xfrm>
          <a:prstGeom prst="rect">
            <a:avLst/>
          </a:prstGeom>
          <a:ln>
            <a:noFill/>
          </a:ln>
          <a:effectLst>
            <a:softEdge rad="112500"/>
          </a:effectLst>
        </p:spPr>
      </p:pic>
    </p:spTree>
    <p:extLst>
      <p:ext uri="{BB962C8B-B14F-4D97-AF65-F5344CB8AC3E}">
        <p14:creationId xmlns:p14="http://schemas.microsoft.com/office/powerpoint/2010/main" val="4013801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E993C3A6-6205-45EA-9940-ECE43EEEDD73}"/>
              </a:ext>
            </a:extLst>
          </p:cNvPr>
          <p:cNvGraphicFramePr>
            <a:graphicFrameLocks noGrp="1"/>
          </p:cNvGraphicFramePr>
          <p:nvPr>
            <p:ph idx="1"/>
            <p:extLst>
              <p:ext uri="{D42A27DB-BD31-4B8C-83A1-F6EECF244321}">
                <p14:modId xmlns:p14="http://schemas.microsoft.com/office/powerpoint/2010/main" val="3490292106"/>
              </p:ext>
            </p:extLst>
          </p:nvPr>
        </p:nvGraphicFramePr>
        <p:xfrm>
          <a:off x="1674254" y="141668"/>
          <a:ext cx="9955368" cy="6336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490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18DB4D-EA5B-4B8C-A37C-526C4354B764}"/>
              </a:ext>
            </a:extLst>
          </p:cNvPr>
          <p:cNvSpPr>
            <a:spLocks noGrp="1"/>
          </p:cNvSpPr>
          <p:nvPr>
            <p:ph type="title"/>
          </p:nvPr>
        </p:nvSpPr>
        <p:spPr>
          <a:xfrm>
            <a:off x="1529515" y="222638"/>
            <a:ext cx="9603275" cy="1049235"/>
          </a:xfrm>
        </p:spPr>
        <p:txBody>
          <a:bodyPr/>
          <a:lstStyle/>
          <a:p>
            <a:r>
              <a:rPr lang="fr-FR" dirty="0"/>
              <a:t>Plan </a:t>
            </a:r>
          </a:p>
        </p:txBody>
      </p:sp>
      <p:sp>
        <p:nvSpPr>
          <p:cNvPr id="3" name="Espace réservé du contenu 2">
            <a:extLst>
              <a:ext uri="{FF2B5EF4-FFF2-40B4-BE49-F238E27FC236}">
                <a16:creationId xmlns:a16="http://schemas.microsoft.com/office/drawing/2014/main" id="{426D49F4-6913-41E9-859E-7854AF69D933}"/>
              </a:ext>
            </a:extLst>
          </p:cNvPr>
          <p:cNvSpPr>
            <a:spLocks noGrp="1"/>
          </p:cNvSpPr>
          <p:nvPr>
            <p:ph idx="1"/>
          </p:nvPr>
        </p:nvSpPr>
        <p:spPr>
          <a:xfrm>
            <a:off x="1364010" y="1069682"/>
            <a:ext cx="10827990" cy="5565680"/>
          </a:xfrm>
        </p:spPr>
        <p:txBody>
          <a:bodyPr>
            <a:normAutofit fontScale="85000" lnSpcReduction="20000"/>
          </a:bodyPr>
          <a:lstStyle/>
          <a:p>
            <a:pPr algn="just">
              <a:lnSpc>
                <a:spcPct val="200000"/>
              </a:lnSpc>
            </a:pPr>
            <a:r>
              <a:rPr lang="fr-FR" sz="2400" dirty="0"/>
              <a:t>Introduction </a:t>
            </a:r>
          </a:p>
          <a:p>
            <a:pPr algn="just">
              <a:lnSpc>
                <a:spcPct val="200000"/>
              </a:lnSpc>
            </a:pPr>
            <a:r>
              <a:rPr lang="fr-FR" sz="2400" dirty="0"/>
              <a:t>Etapes de création d’entreprises</a:t>
            </a:r>
          </a:p>
          <a:p>
            <a:pPr algn="just">
              <a:lnSpc>
                <a:spcPct val="200000"/>
              </a:lnSpc>
            </a:pPr>
            <a:r>
              <a:rPr lang="fr-FR" sz="2400" dirty="0"/>
              <a:t>Initiateur de projet</a:t>
            </a:r>
          </a:p>
          <a:p>
            <a:pPr algn="just">
              <a:lnSpc>
                <a:spcPct val="200000"/>
              </a:lnSpc>
            </a:pPr>
            <a:r>
              <a:rPr lang="fr-FR" sz="2400" dirty="0"/>
              <a:t>L’idée</a:t>
            </a:r>
          </a:p>
          <a:p>
            <a:pPr algn="just">
              <a:lnSpc>
                <a:spcPct val="200000"/>
              </a:lnSpc>
            </a:pPr>
            <a:r>
              <a:rPr lang="fr-FR" sz="2400" dirty="0"/>
              <a:t>Les principaux pas à franchir</a:t>
            </a:r>
          </a:p>
          <a:p>
            <a:pPr algn="just">
              <a:lnSpc>
                <a:spcPct val="200000"/>
              </a:lnSpc>
            </a:pPr>
            <a:r>
              <a:rPr lang="fr-FR" sz="2400" dirty="0"/>
              <a:t>Ecosystème de l’entreprise</a:t>
            </a:r>
          </a:p>
          <a:p>
            <a:pPr algn="just">
              <a:lnSpc>
                <a:spcPct val="200000"/>
              </a:lnSpc>
            </a:pPr>
            <a:r>
              <a:rPr lang="fr-FR" sz="2400" dirty="0"/>
              <a:t>Écosystème en Tunisie</a:t>
            </a:r>
          </a:p>
          <a:p>
            <a:pPr algn="just">
              <a:lnSpc>
                <a:spcPct val="200000"/>
              </a:lnSpc>
            </a:pPr>
            <a:r>
              <a:rPr lang="fr-FR" sz="2400" dirty="0"/>
              <a:t>Approche systémique </a:t>
            </a:r>
          </a:p>
          <a:p>
            <a:pPr algn="just">
              <a:lnSpc>
                <a:spcPct val="200000"/>
              </a:lnSpc>
            </a:pPr>
            <a:endParaRPr lang="fr-FR" sz="2400" dirty="0"/>
          </a:p>
          <a:p>
            <a:pPr algn="just">
              <a:lnSpc>
                <a:spcPct val="200000"/>
              </a:lnSpc>
            </a:pPr>
            <a:endParaRPr lang="fr-FR" sz="2400" dirty="0"/>
          </a:p>
          <a:p>
            <a:pPr algn="just">
              <a:lnSpc>
                <a:spcPct val="200000"/>
              </a:lnSpc>
            </a:pPr>
            <a:endParaRPr lang="fr-FR" sz="2400" dirty="0"/>
          </a:p>
        </p:txBody>
      </p:sp>
    </p:spTree>
    <p:extLst>
      <p:ext uri="{BB962C8B-B14F-4D97-AF65-F5344CB8AC3E}">
        <p14:creationId xmlns:p14="http://schemas.microsoft.com/office/powerpoint/2010/main" val="18586443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a:extLst>
              <a:ext uri="{FF2B5EF4-FFF2-40B4-BE49-F238E27FC236}">
                <a16:creationId xmlns:a16="http://schemas.microsoft.com/office/drawing/2014/main" id="{3EE23382-CCF2-4CA4-B600-F4193B79E2CE}"/>
              </a:ext>
            </a:extLst>
          </p:cNvPr>
          <p:cNvGraphicFramePr>
            <a:graphicFrameLocks noGrp="1"/>
          </p:cNvGraphicFramePr>
          <p:nvPr>
            <p:ph idx="1"/>
            <p:extLst>
              <p:ext uri="{D42A27DB-BD31-4B8C-83A1-F6EECF244321}">
                <p14:modId xmlns:p14="http://schemas.microsoft.com/office/powerpoint/2010/main" val="2354144389"/>
              </p:ext>
            </p:extLst>
          </p:nvPr>
        </p:nvGraphicFramePr>
        <p:xfrm>
          <a:off x="706191" y="775952"/>
          <a:ext cx="10779617" cy="53060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4518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8A97EC-6A6C-47D2-9537-3DEA48D40761}"/>
              </a:ext>
            </a:extLst>
          </p:cNvPr>
          <p:cNvSpPr>
            <a:spLocks noGrp="1"/>
          </p:cNvSpPr>
          <p:nvPr>
            <p:ph type="title"/>
          </p:nvPr>
        </p:nvSpPr>
        <p:spPr>
          <a:xfrm>
            <a:off x="1640154" y="649868"/>
            <a:ext cx="8911687" cy="1280890"/>
          </a:xfrm>
        </p:spPr>
        <p:txBody>
          <a:bodyPr/>
          <a:lstStyle/>
          <a:p>
            <a:r>
              <a:rPr lang="fr-FR" dirty="0"/>
              <a:t>Définition selon différents théories</a:t>
            </a:r>
          </a:p>
        </p:txBody>
      </p:sp>
      <p:graphicFrame>
        <p:nvGraphicFramePr>
          <p:cNvPr id="4" name="Espace réservé du contenu 3">
            <a:extLst>
              <a:ext uri="{FF2B5EF4-FFF2-40B4-BE49-F238E27FC236}">
                <a16:creationId xmlns:a16="http://schemas.microsoft.com/office/drawing/2014/main" id="{7D8B2897-D74C-4F81-BA93-10AFC88B7C93}"/>
              </a:ext>
            </a:extLst>
          </p:cNvPr>
          <p:cNvGraphicFramePr>
            <a:graphicFrameLocks noGrp="1"/>
          </p:cNvGraphicFramePr>
          <p:nvPr>
            <p:ph idx="1"/>
            <p:extLst>
              <p:ext uri="{D42A27DB-BD31-4B8C-83A1-F6EECF244321}">
                <p14:modId xmlns:p14="http://schemas.microsoft.com/office/powerpoint/2010/main" val="940232093"/>
              </p:ext>
            </p:extLst>
          </p:nvPr>
        </p:nvGraphicFramePr>
        <p:xfrm>
          <a:off x="854295" y="649868"/>
          <a:ext cx="10483403" cy="56409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4503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DB19D9-1909-4310-A6C8-D92815230AB9}"/>
              </a:ext>
            </a:extLst>
          </p:cNvPr>
          <p:cNvSpPr>
            <a:spLocks noGrp="1"/>
          </p:cNvSpPr>
          <p:nvPr>
            <p:ph type="title"/>
          </p:nvPr>
        </p:nvSpPr>
        <p:spPr>
          <a:xfrm>
            <a:off x="1640156" y="624110"/>
            <a:ext cx="8911687" cy="1280890"/>
          </a:xfrm>
        </p:spPr>
        <p:txBody>
          <a:bodyPr/>
          <a:lstStyle/>
          <a:p>
            <a:r>
              <a:rPr lang="fr-FR" i="1" dirty="0">
                <a:solidFill>
                  <a:srgbClr val="FF0000"/>
                </a:solidFill>
              </a:rPr>
              <a:t>Vogel (2013)</a:t>
            </a:r>
          </a:p>
        </p:txBody>
      </p:sp>
      <p:graphicFrame>
        <p:nvGraphicFramePr>
          <p:cNvPr id="5" name="Espace réservé du contenu 3">
            <a:extLst>
              <a:ext uri="{FF2B5EF4-FFF2-40B4-BE49-F238E27FC236}">
                <a16:creationId xmlns:a16="http://schemas.microsoft.com/office/drawing/2014/main" id="{5A0FD3B0-7353-4A7D-9079-3FA8DB2B196B}"/>
              </a:ext>
            </a:extLst>
          </p:cNvPr>
          <p:cNvGraphicFramePr>
            <a:graphicFrameLocks noGrp="1"/>
          </p:cNvGraphicFramePr>
          <p:nvPr>
            <p:ph idx="1"/>
            <p:extLst>
              <p:ext uri="{D42A27DB-BD31-4B8C-83A1-F6EECF244321}">
                <p14:modId xmlns:p14="http://schemas.microsoft.com/office/powerpoint/2010/main" val="2047233302"/>
              </p:ext>
            </p:extLst>
          </p:nvPr>
        </p:nvGraphicFramePr>
        <p:xfrm>
          <a:off x="854297" y="723643"/>
          <a:ext cx="10483403" cy="56409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8877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FD3A36-5997-4BF7-9305-3E8DCC5F94F9}"/>
              </a:ext>
            </a:extLst>
          </p:cNvPr>
          <p:cNvSpPr>
            <a:spLocks noGrp="1"/>
          </p:cNvSpPr>
          <p:nvPr>
            <p:ph type="title"/>
          </p:nvPr>
        </p:nvSpPr>
        <p:spPr>
          <a:xfrm>
            <a:off x="1640156" y="624110"/>
            <a:ext cx="8911687" cy="1280890"/>
          </a:xfrm>
        </p:spPr>
        <p:txBody>
          <a:bodyPr/>
          <a:lstStyle/>
          <a:p>
            <a:r>
              <a:rPr lang="fr-FR" i="1" dirty="0">
                <a:solidFill>
                  <a:srgbClr val="FF0000"/>
                </a:solidFill>
              </a:rPr>
              <a:t>Mason et Brown (2014) </a:t>
            </a:r>
          </a:p>
        </p:txBody>
      </p:sp>
      <p:graphicFrame>
        <p:nvGraphicFramePr>
          <p:cNvPr id="4" name="Espace réservé du contenu 3">
            <a:extLst>
              <a:ext uri="{FF2B5EF4-FFF2-40B4-BE49-F238E27FC236}">
                <a16:creationId xmlns:a16="http://schemas.microsoft.com/office/drawing/2014/main" id="{A20C0FDA-6313-4846-B564-6F2D8F352141}"/>
              </a:ext>
            </a:extLst>
          </p:cNvPr>
          <p:cNvGraphicFramePr>
            <a:graphicFrameLocks noGrp="1"/>
          </p:cNvGraphicFramePr>
          <p:nvPr>
            <p:ph idx="1"/>
            <p:extLst>
              <p:ext uri="{D42A27DB-BD31-4B8C-83A1-F6EECF244321}">
                <p14:modId xmlns:p14="http://schemas.microsoft.com/office/powerpoint/2010/main" val="1449881572"/>
              </p:ext>
            </p:extLst>
          </p:nvPr>
        </p:nvGraphicFramePr>
        <p:xfrm>
          <a:off x="854295" y="649868"/>
          <a:ext cx="10483403" cy="56409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91719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B6D292-6D6D-4DD4-85B2-C9652E7ED299}"/>
              </a:ext>
            </a:extLst>
          </p:cNvPr>
          <p:cNvSpPr>
            <a:spLocks noGrp="1"/>
          </p:cNvSpPr>
          <p:nvPr>
            <p:ph type="title"/>
          </p:nvPr>
        </p:nvSpPr>
        <p:spPr>
          <a:xfrm>
            <a:off x="1691671" y="70807"/>
            <a:ext cx="9551585" cy="1071948"/>
          </a:xfrm>
        </p:spPr>
        <p:txBody>
          <a:bodyPr>
            <a:normAutofit fontScale="90000"/>
          </a:bodyPr>
          <a:lstStyle/>
          <a:p>
            <a:r>
              <a:rPr lang="fr-FR" dirty="0"/>
              <a:t>Modèles d’écosystèmes entrepreneuriales</a:t>
            </a:r>
            <a:br>
              <a:rPr lang="fr-FR" dirty="0"/>
            </a:br>
            <a:r>
              <a:rPr lang="fr-FR" sz="3600" b="1" i="1" dirty="0">
                <a:solidFill>
                  <a:srgbClr val="FF0000"/>
                </a:solidFill>
              </a:rPr>
              <a:t>Modèle d’</a:t>
            </a:r>
            <a:r>
              <a:rPr lang="fr-FR" sz="3600" b="1" i="1" dirty="0" err="1">
                <a:solidFill>
                  <a:srgbClr val="FF0000"/>
                </a:solidFill>
              </a:rPr>
              <a:t>Isenberg</a:t>
            </a:r>
            <a:r>
              <a:rPr lang="fr-FR" sz="3600" b="1" i="1" dirty="0">
                <a:solidFill>
                  <a:srgbClr val="FF0000"/>
                </a:solidFill>
              </a:rPr>
              <a:t> (2010)</a:t>
            </a:r>
            <a:br>
              <a:rPr lang="fr-FR" sz="3600" b="1" i="1" dirty="0">
                <a:solidFill>
                  <a:srgbClr val="FF0000"/>
                </a:solidFill>
              </a:rPr>
            </a:br>
            <a:endParaRPr lang="fr-FR" dirty="0"/>
          </a:p>
        </p:txBody>
      </p:sp>
      <p:grpSp>
        <p:nvGrpSpPr>
          <p:cNvPr id="4" name="Zone de dessin 135">
            <a:extLst>
              <a:ext uri="{FF2B5EF4-FFF2-40B4-BE49-F238E27FC236}">
                <a16:creationId xmlns:a16="http://schemas.microsoft.com/office/drawing/2014/main" id="{B4028165-641D-44FE-A6BA-0DA2DDBF8F51}"/>
              </a:ext>
            </a:extLst>
          </p:cNvPr>
          <p:cNvGrpSpPr/>
          <p:nvPr/>
        </p:nvGrpSpPr>
        <p:grpSpPr>
          <a:xfrm>
            <a:off x="2504800" y="1142755"/>
            <a:ext cx="6793745" cy="5644438"/>
            <a:chOff x="-100" y="0"/>
            <a:chExt cx="6693000" cy="6196330"/>
          </a:xfrm>
        </p:grpSpPr>
        <p:sp>
          <p:nvSpPr>
            <p:cNvPr id="5" name="Rectangle 4">
              <a:extLst>
                <a:ext uri="{FF2B5EF4-FFF2-40B4-BE49-F238E27FC236}">
                  <a16:creationId xmlns:a16="http://schemas.microsoft.com/office/drawing/2014/main" id="{73073072-B599-4B49-BCA7-784BD440902F}"/>
                </a:ext>
              </a:extLst>
            </p:cNvPr>
            <p:cNvSpPr/>
            <p:nvPr/>
          </p:nvSpPr>
          <p:spPr>
            <a:xfrm>
              <a:off x="0" y="0"/>
              <a:ext cx="6692900" cy="6196330"/>
            </a:xfrm>
            <a:prstGeom prst="rect">
              <a:avLst/>
            </a:prstGeom>
            <a:gradFill flip="none" rotWithShape="0">
              <a:gsLst>
                <a:gs pos="0">
                  <a:schemeClr val="lt1">
                    <a:lumMod val="100000"/>
                    <a:lumOff val="0"/>
                  </a:schemeClr>
                </a:gs>
                <a:gs pos="100000">
                  <a:schemeClr val="dk1">
                    <a:lumMod val="40000"/>
                    <a:lumOff val="60000"/>
                  </a:schemeClr>
                </a:gs>
              </a:gsLst>
              <a:lin ang="5400000" scaled="1"/>
              <a:tileRect/>
            </a:gradFill>
            <a:ln w="28575" cap="flat" cmpd="sng" algn="ctr">
              <a:solidFill>
                <a:schemeClr val="tx2">
                  <a:lumMod val="75000"/>
                  <a:lumOff val="0"/>
                </a:schemeClr>
              </a:solidFill>
              <a:prstDash val="solid"/>
              <a:round/>
              <a:headEnd type="none" w="med" len="med"/>
              <a:tailEnd type="none" w="med" len="med"/>
            </a:ln>
          </p:spPr>
        </p:sp>
        <p:sp>
          <p:nvSpPr>
            <p:cNvPr id="6" name="Rectangle 5">
              <a:extLst>
                <a:ext uri="{FF2B5EF4-FFF2-40B4-BE49-F238E27FC236}">
                  <a16:creationId xmlns:a16="http://schemas.microsoft.com/office/drawing/2014/main" id="{B88C2D18-C9A7-401A-B775-31BD00478A96}"/>
                </a:ext>
              </a:extLst>
            </p:cNvPr>
            <p:cNvSpPr>
              <a:spLocks noChangeArrowheads="1"/>
            </p:cNvSpPr>
            <p:nvPr/>
          </p:nvSpPr>
          <p:spPr bwMode="auto">
            <a:xfrm>
              <a:off x="177700" y="4857739"/>
              <a:ext cx="1960900" cy="1335247"/>
            </a:xfrm>
            <a:prstGeom prst="rect">
              <a:avLst/>
            </a:prstGeom>
            <a:solidFill>
              <a:srgbClr val="FFFFFF"/>
            </a:solidFill>
            <a:ln w="28575">
              <a:solidFill>
                <a:srgbClr val="FF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dirty="0">
                  <a:effectLst/>
                  <a:latin typeface="Calibri" panose="020F0502020204030204" pitchFamily="34" charset="0"/>
                  <a:ea typeface="Calibri" panose="020F0502020204030204" pitchFamily="34" charset="0"/>
                  <a:cs typeface="Arial" panose="020B0604020202020204" pitchFamily="34" charset="0"/>
                </a:rPr>
                <a:t>Infrastructures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45720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Télécommunication</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45720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Transports et parc d’affaires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45720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Energie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457200" indent="-138430">
                <a:lnSpc>
                  <a:spcPct val="115000"/>
                </a:lnSpc>
                <a:spcAft>
                  <a:spcPts val="1000"/>
                </a:spcAft>
              </a:pPr>
              <a:r>
                <a:rPr lang="fr-FR" sz="1000" dirty="0">
                  <a:effectLst/>
                  <a:latin typeface="Calibri" panose="020F0502020204030204" pitchFamily="34" charset="0"/>
                  <a:ea typeface="Calibri" panose="020F0502020204030204" pitchFamily="34" charset="0"/>
                  <a:cs typeface="Arial" panose="020B0604020202020204" pitchFamily="34" charset="0"/>
                </a:rPr>
                <a:t>Grappes, incubateurs, créneaux</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A19B821E-ADCD-4262-93B6-F40011FE2F23}"/>
                </a:ext>
              </a:extLst>
            </p:cNvPr>
            <p:cNvSpPr>
              <a:spLocks noChangeArrowheads="1"/>
            </p:cNvSpPr>
            <p:nvPr/>
          </p:nvSpPr>
          <p:spPr bwMode="auto">
            <a:xfrm>
              <a:off x="2280720" y="4861784"/>
              <a:ext cx="1608500" cy="1189146"/>
            </a:xfrm>
            <a:prstGeom prst="rect">
              <a:avLst/>
            </a:prstGeom>
            <a:solidFill>
              <a:srgbClr val="FFFFFF"/>
            </a:solidFill>
            <a:ln w="28575">
              <a:solidFill>
                <a:srgbClr val="FF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dirty="0">
                  <a:effectLst/>
                  <a:latin typeface="Calibri" panose="020F0502020204030204" pitchFamily="34" charset="0"/>
                  <a:ea typeface="Calibri" panose="020F0502020204030204" pitchFamily="34" charset="0"/>
                  <a:cs typeface="Arial" panose="020B0604020202020204" pitchFamily="34" charset="0"/>
                </a:rPr>
                <a:t>Appui professionnel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Juridique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Comptables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Banques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spcAft>
                  <a:spcPts val="1000"/>
                </a:spcAft>
              </a:pPr>
              <a:r>
                <a:rPr lang="fr-FR" sz="1000" dirty="0">
                  <a:effectLst/>
                  <a:latin typeface="Calibri" panose="020F0502020204030204" pitchFamily="34" charset="0"/>
                  <a:ea typeface="Calibri" panose="020F0502020204030204" pitchFamily="34" charset="0"/>
                  <a:cs typeface="Arial" panose="020B0604020202020204" pitchFamily="34" charset="0"/>
                </a:rPr>
                <a:t>Experts et conseillers</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59E869AD-F89F-427A-A141-A74F2BE68C8E}"/>
                </a:ext>
              </a:extLst>
            </p:cNvPr>
            <p:cNvSpPr>
              <a:spLocks noChangeArrowheads="1"/>
            </p:cNvSpPr>
            <p:nvPr/>
          </p:nvSpPr>
          <p:spPr bwMode="auto">
            <a:xfrm>
              <a:off x="4164250" y="5045056"/>
              <a:ext cx="2416800" cy="1147930"/>
            </a:xfrm>
            <a:prstGeom prst="rect">
              <a:avLst/>
            </a:prstGeom>
            <a:solidFill>
              <a:srgbClr val="FFFFFF"/>
            </a:solidFill>
            <a:ln w="28575">
              <a:solidFill>
                <a:srgbClr val="FF0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dirty="0">
                  <a:effectLst/>
                  <a:latin typeface="Calibri" panose="020F0502020204030204" pitchFamily="34" charset="0"/>
                  <a:ea typeface="Calibri" panose="020F0502020204030204" pitchFamily="34" charset="0"/>
                  <a:cs typeface="Arial" panose="020B0604020202020204" pitchFamily="34" charset="0"/>
                </a:rPr>
                <a:t>Institutions non-</a:t>
              </a:r>
              <a:r>
                <a:rPr lang="fr-FR" sz="1100" b="1" dirty="0" err="1">
                  <a:effectLst/>
                  <a:latin typeface="Calibri" panose="020F0502020204030204" pitchFamily="34" charset="0"/>
                  <a:ea typeface="Calibri" panose="020F0502020204030204" pitchFamily="34" charset="0"/>
                  <a:cs typeface="Arial" panose="020B0604020202020204" pitchFamily="34" charset="0"/>
                </a:rPr>
                <a:t>gouv</a:t>
              </a:r>
              <a:r>
                <a:rPr lang="fr-FR" sz="1100" b="1" dirty="0">
                  <a:effectLst/>
                  <a:latin typeface="Calibri" panose="020F0502020204030204" pitchFamily="34" charset="0"/>
                  <a:ea typeface="Calibri" panose="020F0502020204030204" pitchFamily="34" charset="0"/>
                  <a:cs typeface="Arial" panose="020B0604020202020204" pitchFamily="34" charset="0"/>
                </a:rPr>
                <a:t>.</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Concours québécois en entrepreneuriat</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Fondation de l’</a:t>
              </a:r>
              <a:r>
                <a:rPr lang="fr-FR" sz="1000" dirty="0" err="1">
                  <a:effectLst/>
                  <a:latin typeface="Calibri" panose="020F0502020204030204" pitchFamily="34" charset="0"/>
                  <a:ea typeface="Calibri" panose="020F0502020204030204" pitchFamily="34" charset="0"/>
                  <a:cs typeface="Arial" panose="020B0604020202020204" pitchFamily="34" charset="0"/>
                </a:rPr>
                <a:t>entrepreneurship</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pPr>
              <a:r>
                <a:rPr lang="fr-FR" sz="1100" dirty="0">
                  <a:effectLst/>
                  <a:latin typeface="Calibri" panose="020F0502020204030204" pitchFamily="34" charset="0"/>
                  <a:ea typeface="Calibri" panose="020F0502020204030204" pitchFamily="34" charset="0"/>
                  <a:cs typeface="Arial" panose="020B0604020202020204" pitchFamily="34" charset="0"/>
                </a:rPr>
                <a:t>Groupements d’affaires</a:t>
              </a:r>
            </a:p>
            <a:p>
              <a:pPr marL="90170" indent="-138430">
                <a:lnSpc>
                  <a:spcPct val="115000"/>
                </a:lnSpc>
              </a:pPr>
              <a:r>
                <a:rPr lang="fr-FR" sz="1100" dirty="0">
                  <a:effectLst/>
                  <a:latin typeface="Calibri" panose="020F0502020204030204" pitchFamily="34" charset="0"/>
                  <a:ea typeface="Calibri" panose="020F0502020204030204" pitchFamily="34" charset="0"/>
                  <a:cs typeface="Arial" panose="020B0604020202020204" pitchFamily="34" charset="0"/>
                </a:rPr>
                <a:t>Organismes de concertation</a:t>
              </a:r>
            </a:p>
            <a:p>
              <a:pPr marL="90170" indent="-138430">
                <a:lnSpc>
                  <a:spcPct val="115000"/>
                </a:lnSpc>
                <a:spcAft>
                  <a:spcPts val="10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a:p>
              <a:pPr>
                <a:lnSpc>
                  <a:spcPct val="115000"/>
                </a:lnSpc>
                <a:spcAft>
                  <a:spcPts val="10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9" name="Rectangle 8">
              <a:extLst>
                <a:ext uri="{FF2B5EF4-FFF2-40B4-BE49-F238E27FC236}">
                  <a16:creationId xmlns:a16="http://schemas.microsoft.com/office/drawing/2014/main" id="{D122212C-11D0-4590-A7B3-8D1E2988B42B}"/>
                </a:ext>
              </a:extLst>
            </p:cNvPr>
            <p:cNvSpPr>
              <a:spLocks noChangeArrowheads="1"/>
            </p:cNvSpPr>
            <p:nvPr/>
          </p:nvSpPr>
          <p:spPr bwMode="auto">
            <a:xfrm>
              <a:off x="5083100" y="2883135"/>
              <a:ext cx="1606500" cy="2094878"/>
            </a:xfrm>
            <a:prstGeom prst="rect">
              <a:avLst/>
            </a:prstGeom>
            <a:solidFill>
              <a:srgbClr val="FFFFFF"/>
            </a:solidFill>
            <a:ln w="28575">
              <a:solidFill>
                <a:srgbClr val="92D05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dirty="0">
                  <a:effectLst/>
                  <a:latin typeface="Calibri" panose="020F0502020204030204" pitchFamily="34" charset="0"/>
                  <a:ea typeface="Calibri" panose="020F0502020204030204" pitchFamily="34" charset="0"/>
                  <a:cs typeface="Arial" panose="020B0604020202020204" pitchFamily="34" charset="0"/>
                </a:rPr>
                <a:t>Normes sociales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Tolérance aux risques et à l’échec</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Créativité, innovation, expérimentation</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Statut social d’être entrepreneur</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Création de richesse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spcAft>
                  <a:spcPts val="1000"/>
                </a:spcAft>
              </a:pPr>
              <a:r>
                <a:rPr lang="fr-FR" sz="1000" dirty="0">
                  <a:effectLst/>
                  <a:latin typeface="Calibri" panose="020F0502020204030204" pitchFamily="34" charset="0"/>
                  <a:ea typeface="Calibri" panose="020F0502020204030204" pitchFamily="34" charset="0"/>
                  <a:cs typeface="Arial" panose="020B0604020202020204" pitchFamily="34" charset="0"/>
                </a:rPr>
                <a:t>Ambition, avoir faim, dynamisme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10" name="Rectangle 9">
              <a:extLst>
                <a:ext uri="{FF2B5EF4-FFF2-40B4-BE49-F238E27FC236}">
                  <a16:creationId xmlns:a16="http://schemas.microsoft.com/office/drawing/2014/main" id="{263032E5-C588-46ED-B59B-2622EC3BB28C}"/>
                </a:ext>
              </a:extLst>
            </p:cNvPr>
            <p:cNvSpPr>
              <a:spLocks noChangeArrowheads="1"/>
            </p:cNvSpPr>
            <p:nvPr/>
          </p:nvSpPr>
          <p:spPr bwMode="auto">
            <a:xfrm>
              <a:off x="5082150" y="1688496"/>
              <a:ext cx="1608400" cy="1113989"/>
            </a:xfrm>
            <a:prstGeom prst="rect">
              <a:avLst/>
            </a:prstGeom>
            <a:solidFill>
              <a:srgbClr val="FFFFFF"/>
            </a:solidFill>
            <a:ln w="28575">
              <a:solidFill>
                <a:srgbClr val="92D05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dirty="0">
                  <a:effectLst/>
                  <a:latin typeface="Calibri" panose="020F0502020204030204" pitchFamily="34" charset="0"/>
                  <a:ea typeface="Calibri" panose="020F0502020204030204" pitchFamily="34" charset="0"/>
                  <a:cs typeface="Arial" panose="020B0604020202020204" pitchFamily="34" charset="0"/>
                </a:rPr>
                <a:t>Histoires de succès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Visibilité</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Création de richesse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spcAft>
                  <a:spcPts val="1000"/>
                </a:spcAft>
              </a:pPr>
              <a:r>
                <a:rPr lang="fr-FR" sz="1000" dirty="0">
                  <a:effectLst/>
                  <a:latin typeface="Calibri" panose="020F0502020204030204" pitchFamily="34" charset="0"/>
                  <a:ea typeface="Calibri" panose="020F0502020204030204" pitchFamily="34" charset="0"/>
                  <a:cs typeface="Arial" panose="020B0604020202020204" pitchFamily="34" charset="0"/>
                </a:rPr>
                <a:t>Réputation qui dépasse les frontières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11" name="Rectangle 10">
              <a:extLst>
                <a:ext uri="{FF2B5EF4-FFF2-40B4-BE49-F238E27FC236}">
                  <a16:creationId xmlns:a16="http://schemas.microsoft.com/office/drawing/2014/main" id="{D16C00F4-1A42-494C-9939-E1BCD49D820A}"/>
                </a:ext>
              </a:extLst>
            </p:cNvPr>
            <p:cNvSpPr>
              <a:spLocks noChangeArrowheads="1"/>
            </p:cNvSpPr>
            <p:nvPr/>
          </p:nvSpPr>
          <p:spPr bwMode="auto">
            <a:xfrm>
              <a:off x="5147851" y="198894"/>
              <a:ext cx="1477000" cy="1362856"/>
            </a:xfrm>
            <a:prstGeom prst="rect">
              <a:avLst/>
            </a:prstGeom>
            <a:solidFill>
              <a:srgbClr val="FFFFFF"/>
            </a:solidFill>
            <a:ln w="28575">
              <a:solidFill>
                <a:schemeClr val="bg1">
                  <a:lumMod val="75000"/>
                  <a:lumOff val="0"/>
                </a:schemeClr>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dirty="0">
                  <a:effectLst/>
                  <a:latin typeface="Calibri" panose="020F0502020204030204" pitchFamily="34" charset="0"/>
                  <a:ea typeface="Calibri" panose="020F0502020204030204" pitchFamily="34" charset="0"/>
                  <a:cs typeface="Arial" panose="020B0604020202020204" pitchFamily="34" charset="0"/>
                </a:rPr>
                <a:t>Capitaux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Pré-commercialisation</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Micro-prêts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Anges financiers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Méso-financement</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spcAft>
                  <a:spcPts val="1000"/>
                </a:spcAft>
              </a:pPr>
              <a:r>
                <a:rPr lang="fr-FR" sz="1000" dirty="0">
                  <a:effectLst/>
                  <a:latin typeface="Calibri" panose="020F0502020204030204" pitchFamily="34" charset="0"/>
                  <a:ea typeface="Calibri" panose="020F0502020204030204" pitchFamily="34" charset="0"/>
                  <a:cs typeface="Arial" panose="020B0604020202020204" pitchFamily="34" charset="0"/>
                </a:rPr>
                <a:t>VC</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12" name="Rectangle 11">
              <a:extLst>
                <a:ext uri="{FF2B5EF4-FFF2-40B4-BE49-F238E27FC236}">
                  <a16:creationId xmlns:a16="http://schemas.microsoft.com/office/drawing/2014/main" id="{3AA29826-8A7F-4FC6-A93A-1EA92876A812}"/>
                </a:ext>
              </a:extLst>
            </p:cNvPr>
            <p:cNvSpPr>
              <a:spLocks noChangeArrowheads="1"/>
            </p:cNvSpPr>
            <p:nvPr/>
          </p:nvSpPr>
          <p:spPr bwMode="auto">
            <a:xfrm>
              <a:off x="1596299" y="67140"/>
              <a:ext cx="1729100" cy="1221165"/>
            </a:xfrm>
            <a:prstGeom prst="rect">
              <a:avLst/>
            </a:prstGeom>
            <a:solidFill>
              <a:srgbClr val="FFFFFF"/>
            </a:solidFill>
            <a:ln w="28575">
              <a:solidFill>
                <a:srgbClr val="FFC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dirty="0">
                  <a:effectLst/>
                  <a:latin typeface="Calibri" panose="020F0502020204030204" pitchFamily="34" charset="0"/>
                  <a:ea typeface="Calibri" panose="020F0502020204030204" pitchFamily="34" charset="0"/>
                  <a:cs typeface="Arial" panose="020B0604020202020204" pitchFamily="34" charset="0"/>
                </a:rPr>
                <a:t>Leadership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9017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Sentiment d’urgence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9017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Stratégie entrepreneuriale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9017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Appui indéfectible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90170" algn="just">
                <a:lnSpc>
                  <a:spcPct val="115000"/>
                </a:lnSpc>
                <a:spcAft>
                  <a:spcPts val="1000"/>
                </a:spcAft>
              </a:pPr>
              <a:r>
                <a:rPr lang="fr-FR" sz="1000" dirty="0">
                  <a:effectLst/>
                  <a:latin typeface="Calibri" panose="020F0502020204030204" pitchFamily="34" charset="0"/>
                  <a:ea typeface="Calibri" panose="020F0502020204030204" pitchFamily="34" charset="0"/>
                  <a:cs typeface="Arial" panose="020B0604020202020204" pitchFamily="34" charset="0"/>
                </a:rPr>
                <a:t>Défis, crises, urgence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1000"/>
                </a:spcAft>
              </a:pPr>
              <a:r>
                <a:rPr lang="fr-FR" sz="1000" dirty="0">
                  <a:effectLst/>
                  <a:latin typeface="Calibri" panose="020F0502020204030204" pitchFamily="34" charset="0"/>
                  <a:ea typeface="Calibri" panose="020F0502020204030204" pitchFamily="34" charset="0"/>
                  <a:cs typeface="Arial" panose="020B0604020202020204" pitchFamily="34" charset="0"/>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E28B1DA5-0784-4456-861B-24577D10D6C8}"/>
                </a:ext>
              </a:extLst>
            </p:cNvPr>
            <p:cNvSpPr>
              <a:spLocks noChangeArrowheads="1"/>
            </p:cNvSpPr>
            <p:nvPr/>
          </p:nvSpPr>
          <p:spPr bwMode="auto">
            <a:xfrm>
              <a:off x="-100" y="544159"/>
              <a:ext cx="1471900" cy="1176759"/>
            </a:xfrm>
            <a:prstGeom prst="rect">
              <a:avLst/>
            </a:prstGeom>
            <a:solidFill>
              <a:srgbClr val="FFFFFF"/>
            </a:solidFill>
            <a:ln w="28575">
              <a:solidFill>
                <a:srgbClr val="FFFF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dirty="0">
                  <a:effectLst/>
                  <a:latin typeface="Calibri" panose="020F0502020204030204" pitchFamily="34" charset="0"/>
                  <a:ea typeface="Calibri" panose="020F0502020204030204" pitchFamily="34" charset="0"/>
                  <a:cs typeface="Arial" panose="020B0604020202020204" pitchFamily="34" charset="0"/>
                </a:rPr>
                <a:t>Premiers clients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Pionniers</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Sous-traitance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Canaux de distribution</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spcAft>
                  <a:spcPts val="1000"/>
                </a:spcAft>
              </a:pPr>
              <a:r>
                <a:rPr lang="fr-FR" sz="1000" dirty="0">
                  <a:effectLst/>
                  <a:latin typeface="Calibri" panose="020F0502020204030204" pitchFamily="34" charset="0"/>
                  <a:ea typeface="Calibri" panose="020F0502020204030204" pitchFamily="34" charset="0"/>
                  <a:cs typeface="Arial" panose="020B0604020202020204" pitchFamily="34" charset="0"/>
                </a:rPr>
                <a:t>Référencement</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B6181239-7174-4BE6-A8A9-2CAD343B5CA8}"/>
                </a:ext>
              </a:extLst>
            </p:cNvPr>
            <p:cNvSpPr>
              <a:spLocks noChangeArrowheads="1"/>
            </p:cNvSpPr>
            <p:nvPr/>
          </p:nvSpPr>
          <p:spPr bwMode="auto">
            <a:xfrm>
              <a:off x="10811" y="1831774"/>
              <a:ext cx="1677100" cy="1033105"/>
            </a:xfrm>
            <a:prstGeom prst="rect">
              <a:avLst/>
            </a:prstGeom>
            <a:solidFill>
              <a:srgbClr val="FFFFFF"/>
            </a:solidFill>
            <a:ln w="28575">
              <a:solidFill>
                <a:srgbClr val="FFFF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dirty="0">
                  <a:effectLst/>
                  <a:latin typeface="Calibri" panose="020F0502020204030204" pitchFamily="34" charset="0"/>
                  <a:ea typeface="Calibri" panose="020F0502020204030204" pitchFamily="34" charset="0"/>
                  <a:cs typeface="Arial" panose="020B0604020202020204" pitchFamily="34" charset="0"/>
                </a:rPr>
                <a:t>Réseaux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Réseaux de l’entrepreneur</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Diaspora</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spcAft>
                  <a:spcPts val="1000"/>
                </a:spcAft>
              </a:pPr>
              <a:r>
                <a:rPr lang="fr-FR" sz="1000" dirty="0">
                  <a:effectLst/>
                  <a:latin typeface="Calibri" panose="020F0502020204030204" pitchFamily="34" charset="0"/>
                  <a:ea typeface="Calibri" panose="020F0502020204030204" pitchFamily="34" charset="0"/>
                  <a:cs typeface="Arial" panose="020B0604020202020204" pitchFamily="34" charset="0"/>
                </a:rPr>
                <a:t>Multinationale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15" name="Rectangle 14">
              <a:extLst>
                <a:ext uri="{FF2B5EF4-FFF2-40B4-BE49-F238E27FC236}">
                  <a16:creationId xmlns:a16="http://schemas.microsoft.com/office/drawing/2014/main" id="{1C1E4469-C7EC-4C3D-807E-C20A1C251E57}"/>
                </a:ext>
              </a:extLst>
            </p:cNvPr>
            <p:cNvSpPr>
              <a:spLocks noChangeArrowheads="1"/>
            </p:cNvSpPr>
            <p:nvPr/>
          </p:nvSpPr>
          <p:spPr bwMode="auto">
            <a:xfrm>
              <a:off x="3442899" y="46750"/>
              <a:ext cx="1655400" cy="1362856"/>
            </a:xfrm>
            <a:prstGeom prst="rect">
              <a:avLst/>
            </a:prstGeom>
            <a:solidFill>
              <a:srgbClr val="FFFFFF"/>
            </a:solidFill>
            <a:ln w="28575">
              <a:solidFill>
                <a:srgbClr val="FFC000"/>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a:effectLst/>
                  <a:latin typeface="Calibri" panose="020F0502020204030204" pitchFamily="34" charset="0"/>
                  <a:ea typeface="Calibri" panose="020F0502020204030204" pitchFamily="34" charset="0"/>
                  <a:cs typeface="Arial" panose="020B0604020202020204" pitchFamily="34" charset="0"/>
                </a:rPr>
                <a:t>Gouvernement :</a:t>
              </a:r>
              <a:endParaRPr lang="fr-FR"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fr-FR" sz="1000">
                  <a:effectLst/>
                  <a:latin typeface="Calibri" panose="020F0502020204030204" pitchFamily="34" charset="0"/>
                  <a:ea typeface="Calibri" panose="020F0502020204030204" pitchFamily="34" charset="0"/>
                  <a:cs typeface="Arial" panose="020B0604020202020204" pitchFamily="34" charset="0"/>
                </a:rPr>
                <a:t>Institutions et organismes</a:t>
              </a:r>
              <a:endParaRPr lang="fr-FR"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fr-FR" sz="1000">
                  <a:effectLst/>
                  <a:latin typeface="Calibri" panose="020F0502020204030204" pitchFamily="34" charset="0"/>
                  <a:ea typeface="Calibri" panose="020F0502020204030204" pitchFamily="34" charset="0"/>
                  <a:cs typeface="Arial" panose="020B0604020202020204" pitchFamily="34" charset="0"/>
                </a:rPr>
                <a:t>Réglementation</a:t>
              </a:r>
              <a:endParaRPr lang="fr-FR"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fr-FR" sz="1000">
                  <a:effectLst/>
                  <a:latin typeface="Calibri" panose="020F0502020204030204" pitchFamily="34" charset="0"/>
                  <a:ea typeface="Calibri" panose="020F0502020204030204" pitchFamily="34" charset="0"/>
                  <a:cs typeface="Arial" panose="020B0604020202020204" pitchFamily="34" charset="0"/>
                </a:rPr>
                <a:t>Centres et recherche</a:t>
              </a:r>
              <a:endParaRPr lang="fr-FR" sz="110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spcAft>
                  <a:spcPts val="1000"/>
                </a:spcAft>
                <a:buFont typeface="Symbol" panose="05050102010706020507" pitchFamily="18" charset="2"/>
                <a:buChar char=""/>
              </a:pPr>
              <a:r>
                <a:rPr lang="fr-FR" sz="1000">
                  <a:effectLst/>
                  <a:latin typeface="Calibri" panose="020F0502020204030204" pitchFamily="34" charset="0"/>
                  <a:ea typeface="Calibri" panose="020F0502020204030204" pitchFamily="34" charset="0"/>
                  <a:cs typeface="Arial" panose="020B0604020202020204" pitchFamily="34" charset="0"/>
                </a:rPr>
                <a:t>Incitatifs</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16" name="Oval 148">
              <a:extLst>
                <a:ext uri="{FF2B5EF4-FFF2-40B4-BE49-F238E27FC236}">
                  <a16:creationId xmlns:a16="http://schemas.microsoft.com/office/drawing/2014/main" id="{03DB1958-179E-4639-BB5A-23C2A97BEE22}"/>
                </a:ext>
              </a:extLst>
            </p:cNvPr>
            <p:cNvSpPr>
              <a:spLocks noChangeArrowheads="1"/>
            </p:cNvSpPr>
            <p:nvPr/>
          </p:nvSpPr>
          <p:spPr bwMode="auto">
            <a:xfrm>
              <a:off x="2145600" y="1649708"/>
              <a:ext cx="1139200" cy="740404"/>
            </a:xfrm>
            <a:prstGeom prst="ellipse">
              <a:avLst/>
            </a:prstGeom>
            <a:solidFill>
              <a:srgbClr val="FFC000"/>
            </a:solidFill>
            <a:ln>
              <a:noFill/>
            </a:ln>
            <a:extLst>
              <a:ext uri="{91240B29-F687-4F45-9708-019B960494DF}">
                <a14:hiddenLine xmlns:a14="http://schemas.microsoft.com/office/drawing/2010/main" w="9525">
                  <a:solidFill>
                    <a:schemeClr val="bg1">
                      <a:lumMod val="100000"/>
                      <a:lumOff val="0"/>
                    </a:schemeClr>
                  </a:solidFill>
                  <a:round/>
                  <a:headEnd/>
                  <a:tailEnd/>
                </a14:hiddenLine>
              </a:ext>
            </a:extLst>
          </p:spPr>
          <p:txBody>
            <a:bodyPr rot="0" vert="horz" wrap="square" lIns="91440" tIns="45720" rIns="91440" bIns="45720" anchor="t" anchorCtr="0" upright="1">
              <a:noAutofit/>
            </a:bodyPr>
            <a:lstStyle/>
            <a:p>
              <a:pPr algn="ctr">
                <a:lnSpc>
                  <a:spcPct val="115000"/>
                </a:lnSpc>
                <a:spcBef>
                  <a:spcPts val="1200"/>
                </a:spcBef>
                <a:spcAft>
                  <a:spcPts val="1000"/>
                </a:spcAft>
              </a:pPr>
              <a:r>
                <a:rPr lang="fr-FR" sz="1200" b="1">
                  <a:effectLst/>
                  <a:latin typeface="Calibri" panose="020F0502020204030204" pitchFamily="34" charset="0"/>
                  <a:ea typeface="Calibri" panose="020F0502020204030204" pitchFamily="34" charset="0"/>
                  <a:cs typeface="Arial" panose="020B0604020202020204" pitchFamily="34" charset="0"/>
                </a:rPr>
                <a:t>Politiques</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17" name="Oval 179">
              <a:extLst>
                <a:ext uri="{FF2B5EF4-FFF2-40B4-BE49-F238E27FC236}">
                  <a16:creationId xmlns:a16="http://schemas.microsoft.com/office/drawing/2014/main" id="{046CE097-04D6-48D3-A48E-DFD7271B00BD}"/>
                </a:ext>
              </a:extLst>
            </p:cNvPr>
            <p:cNvSpPr>
              <a:spLocks noChangeArrowheads="1"/>
            </p:cNvSpPr>
            <p:nvPr/>
          </p:nvSpPr>
          <p:spPr bwMode="auto">
            <a:xfrm>
              <a:off x="3597800" y="1660508"/>
              <a:ext cx="1132900" cy="740404"/>
            </a:xfrm>
            <a:prstGeom prst="ellipse">
              <a:avLst/>
            </a:prstGeom>
            <a:solidFill>
              <a:schemeClr val="bg1">
                <a:lumMod val="75000"/>
                <a:lumOff val="0"/>
              </a:schemeClr>
            </a:solidFill>
            <a:ln>
              <a:noFill/>
            </a:ln>
            <a:extLst>
              <a:ext uri="{91240B29-F687-4F45-9708-019B960494DF}">
                <a14:hiddenLine xmlns:a14="http://schemas.microsoft.com/office/drawing/2010/main" w="9525">
                  <a:solidFill>
                    <a:schemeClr val="bg1">
                      <a:lumMod val="100000"/>
                      <a:lumOff val="0"/>
                    </a:schemeClr>
                  </a:solidFill>
                  <a:round/>
                  <a:headEnd/>
                  <a:tailEnd/>
                </a14:hiddenLine>
              </a:ext>
            </a:extLst>
          </p:spPr>
          <p:txBody>
            <a:bodyPr rot="0" vert="horz" wrap="square" lIns="91440" tIns="45720" rIns="91440" bIns="45720" anchor="t" anchorCtr="0" upright="1">
              <a:noAutofit/>
            </a:bodyPr>
            <a:lstStyle/>
            <a:p>
              <a:pPr algn="ctr">
                <a:lnSpc>
                  <a:spcPct val="115000"/>
                </a:lnSpc>
                <a:spcBef>
                  <a:spcPts val="1200"/>
                </a:spcBef>
                <a:spcAft>
                  <a:spcPts val="1000"/>
                </a:spcAft>
              </a:pPr>
              <a:r>
                <a:rPr lang="fr-FR" sz="1200" b="1">
                  <a:effectLst/>
                  <a:latin typeface="Calibri" panose="020F0502020204030204" pitchFamily="34" charset="0"/>
                  <a:ea typeface="Calibri" panose="020F0502020204030204" pitchFamily="34" charset="0"/>
                  <a:cs typeface="Arial" panose="020B0604020202020204" pitchFamily="34" charset="0"/>
                </a:rPr>
                <a:t>Financement</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18" name="Oval 180">
              <a:extLst>
                <a:ext uri="{FF2B5EF4-FFF2-40B4-BE49-F238E27FC236}">
                  <a16:creationId xmlns:a16="http://schemas.microsoft.com/office/drawing/2014/main" id="{215C460F-5951-4B9A-A338-4A91A21ADB73}"/>
                </a:ext>
              </a:extLst>
            </p:cNvPr>
            <p:cNvSpPr>
              <a:spLocks noChangeArrowheads="1"/>
            </p:cNvSpPr>
            <p:nvPr/>
          </p:nvSpPr>
          <p:spPr bwMode="auto">
            <a:xfrm>
              <a:off x="1981440" y="2762412"/>
              <a:ext cx="1161400" cy="555003"/>
            </a:xfrm>
            <a:prstGeom prst="ellipse">
              <a:avLst/>
            </a:prstGeom>
            <a:solidFill>
              <a:srgbClr val="FFFF00"/>
            </a:solidFill>
            <a:ln>
              <a:noFill/>
            </a:ln>
            <a:extLst>
              <a:ext uri="{91240B29-F687-4F45-9708-019B960494DF}">
                <a14:hiddenLine xmlns:a14="http://schemas.microsoft.com/office/drawing/2010/main" w="9525">
                  <a:solidFill>
                    <a:schemeClr val="bg1">
                      <a:lumMod val="100000"/>
                      <a:lumOff val="0"/>
                    </a:schemeClr>
                  </a:solidFill>
                  <a:round/>
                  <a:headEnd/>
                  <a:tailEnd/>
                </a14:hiddenLine>
              </a:ext>
            </a:extLst>
          </p:spPr>
          <p:txBody>
            <a:bodyPr rot="0" vert="horz" wrap="square" lIns="91440" tIns="45720" rIns="91440" bIns="45720" anchor="t" anchorCtr="0" upright="1">
              <a:noAutofit/>
            </a:bodyPr>
            <a:lstStyle/>
            <a:p>
              <a:pPr algn="ctr">
                <a:lnSpc>
                  <a:spcPct val="115000"/>
                </a:lnSpc>
                <a:spcAft>
                  <a:spcPts val="1000"/>
                </a:spcAft>
              </a:pPr>
              <a:r>
                <a:rPr lang="fr-FR" sz="1200" b="1">
                  <a:effectLst/>
                  <a:latin typeface="Calibri" panose="020F0502020204030204" pitchFamily="34" charset="0"/>
                  <a:ea typeface="Calibri" panose="020F0502020204030204" pitchFamily="34" charset="0"/>
                  <a:cs typeface="Arial" panose="020B0604020202020204" pitchFamily="34" charset="0"/>
                </a:rPr>
                <a:t>Marchés</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19" name="Oval 181">
              <a:extLst>
                <a:ext uri="{FF2B5EF4-FFF2-40B4-BE49-F238E27FC236}">
                  <a16:creationId xmlns:a16="http://schemas.microsoft.com/office/drawing/2014/main" id="{B50DF15C-4A8D-422C-9374-920BC6EE1878}"/>
                </a:ext>
              </a:extLst>
            </p:cNvPr>
            <p:cNvSpPr>
              <a:spLocks noChangeArrowheads="1"/>
            </p:cNvSpPr>
            <p:nvPr/>
          </p:nvSpPr>
          <p:spPr bwMode="auto">
            <a:xfrm>
              <a:off x="3279581" y="2562804"/>
              <a:ext cx="1750100" cy="1014172"/>
            </a:xfrm>
            <a:prstGeom prst="ellipse">
              <a:avLst/>
            </a:prstGeom>
            <a:solidFill>
              <a:srgbClr val="92D050"/>
            </a:solidFill>
            <a:ln>
              <a:noFill/>
            </a:ln>
            <a:extLst>
              <a:ext uri="{91240B29-F687-4F45-9708-019B960494DF}">
                <a14:hiddenLine xmlns:a14="http://schemas.microsoft.com/office/drawing/2010/main" w="9525">
                  <a:solidFill>
                    <a:schemeClr val="bg1">
                      <a:lumMod val="100000"/>
                      <a:lumOff val="0"/>
                    </a:schemeClr>
                  </a:solidFill>
                  <a:round/>
                  <a:headEnd/>
                  <a:tailEnd/>
                </a14:hiddenLine>
              </a:ext>
            </a:extLst>
          </p:spPr>
          <p:txBody>
            <a:bodyPr rot="0" vert="horz" wrap="square" lIns="91440" tIns="45720" rIns="91440" bIns="45720" anchor="t" anchorCtr="0" upright="1">
              <a:noAutofit/>
            </a:bodyPr>
            <a:lstStyle/>
            <a:p>
              <a:pPr algn="ctr">
                <a:lnSpc>
                  <a:spcPct val="115000"/>
                </a:lnSpc>
                <a:spcAft>
                  <a:spcPts val="1000"/>
                </a:spcAft>
              </a:pPr>
              <a:r>
                <a:rPr lang="fr-FR" sz="1200" b="1" dirty="0">
                  <a:effectLst/>
                  <a:latin typeface="Calibri" panose="020F0502020204030204" pitchFamily="34" charset="0"/>
                  <a:ea typeface="Calibri" panose="020F0502020204030204" pitchFamily="34" charset="0"/>
                  <a:cs typeface="Arial" panose="020B0604020202020204" pitchFamily="34" charset="0"/>
                </a:rPr>
                <a:t>Culture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15000"/>
                </a:lnSpc>
                <a:spcAft>
                  <a:spcPts val="1000"/>
                </a:spcAft>
              </a:pPr>
              <a:r>
                <a:rPr lang="fr-FR" sz="1200" b="1" dirty="0">
                  <a:effectLst/>
                  <a:latin typeface="Calibri" panose="020F0502020204030204" pitchFamily="34" charset="0"/>
                  <a:ea typeface="Calibri" panose="020F0502020204030204" pitchFamily="34" charset="0"/>
                  <a:cs typeface="Arial" panose="020B0604020202020204" pitchFamily="34" charset="0"/>
                </a:rPr>
                <a:t>entrepreneuriale</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0" name="Oval 182">
              <a:extLst>
                <a:ext uri="{FF2B5EF4-FFF2-40B4-BE49-F238E27FC236}">
                  <a16:creationId xmlns:a16="http://schemas.microsoft.com/office/drawing/2014/main" id="{8E626153-103F-459C-A778-DEB2EBF12BD4}"/>
                </a:ext>
              </a:extLst>
            </p:cNvPr>
            <p:cNvSpPr>
              <a:spLocks noChangeArrowheads="1"/>
            </p:cNvSpPr>
            <p:nvPr/>
          </p:nvSpPr>
          <p:spPr bwMode="auto">
            <a:xfrm>
              <a:off x="2040800" y="3959819"/>
              <a:ext cx="1300500" cy="760104"/>
            </a:xfrm>
            <a:prstGeom prst="ellipse">
              <a:avLst/>
            </a:prstGeom>
            <a:solidFill>
              <a:schemeClr val="tx2">
                <a:lumMod val="60000"/>
                <a:lumOff val="40000"/>
              </a:schemeClr>
            </a:solidFill>
            <a:ln>
              <a:noFill/>
            </a:ln>
            <a:extLst>
              <a:ext uri="{91240B29-F687-4F45-9708-019B960494DF}">
                <a14:hiddenLine xmlns:a14="http://schemas.microsoft.com/office/drawing/2010/main" w="9525">
                  <a:solidFill>
                    <a:schemeClr val="bg1">
                      <a:lumMod val="100000"/>
                      <a:lumOff val="0"/>
                    </a:schemeClr>
                  </a:solidFill>
                  <a:round/>
                  <a:headEnd/>
                  <a:tailEnd/>
                </a14:hiddenLine>
              </a:ext>
            </a:extLst>
          </p:spPr>
          <p:txBody>
            <a:bodyPr rot="0" vert="horz" wrap="square" lIns="91440" tIns="45720" rIns="91440" bIns="45720" anchor="t" anchorCtr="0" upright="1">
              <a:noAutofit/>
            </a:bodyPr>
            <a:lstStyle/>
            <a:p>
              <a:pPr algn="ctr">
                <a:lnSpc>
                  <a:spcPct val="115000"/>
                </a:lnSpc>
                <a:spcBef>
                  <a:spcPts val="1200"/>
                </a:spcBef>
                <a:spcAft>
                  <a:spcPts val="1000"/>
                </a:spcAft>
              </a:pPr>
              <a:r>
                <a:rPr lang="fr-FR" sz="1200" b="1">
                  <a:effectLst/>
                  <a:latin typeface="Calibri" panose="020F0502020204030204" pitchFamily="34" charset="0"/>
                  <a:ea typeface="Calibri" panose="020F0502020204030204" pitchFamily="34" charset="0"/>
                  <a:cs typeface="Arial" panose="020B0604020202020204" pitchFamily="34" charset="0"/>
                </a:rPr>
                <a:t>Capital humain</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21" name="Oval 183">
              <a:extLst>
                <a:ext uri="{FF2B5EF4-FFF2-40B4-BE49-F238E27FC236}">
                  <a16:creationId xmlns:a16="http://schemas.microsoft.com/office/drawing/2014/main" id="{2E45A22A-3C64-4B3B-8247-1555CBFFAA6D}"/>
                </a:ext>
              </a:extLst>
            </p:cNvPr>
            <p:cNvSpPr>
              <a:spLocks noChangeArrowheads="1"/>
            </p:cNvSpPr>
            <p:nvPr/>
          </p:nvSpPr>
          <p:spPr bwMode="auto">
            <a:xfrm>
              <a:off x="3396500" y="4017019"/>
              <a:ext cx="1572900" cy="702903"/>
            </a:xfrm>
            <a:prstGeom prst="ellipse">
              <a:avLst/>
            </a:prstGeom>
            <a:solidFill>
              <a:srgbClr val="FF0000"/>
            </a:solidFill>
            <a:ln>
              <a:noFill/>
            </a:ln>
            <a:extLst>
              <a:ext uri="{91240B29-F687-4F45-9708-019B960494DF}">
                <a14:hiddenLine xmlns:a14="http://schemas.microsoft.com/office/drawing/2010/main" w="9525">
                  <a:solidFill>
                    <a:schemeClr val="bg1">
                      <a:lumMod val="100000"/>
                      <a:lumOff val="0"/>
                    </a:schemeClr>
                  </a:solidFill>
                  <a:round/>
                  <a:headEnd/>
                  <a:tailEnd/>
                </a14:hiddenLine>
              </a:ext>
            </a:extLst>
          </p:spPr>
          <p:txBody>
            <a:bodyPr rot="0" vert="horz" wrap="square" lIns="91440" tIns="45720" rIns="91440" bIns="45720" anchor="t" anchorCtr="0" upright="1">
              <a:noAutofit/>
            </a:bodyPr>
            <a:lstStyle/>
            <a:p>
              <a:pPr algn="ctr">
                <a:lnSpc>
                  <a:spcPct val="115000"/>
                </a:lnSpc>
                <a:spcBef>
                  <a:spcPts val="1200"/>
                </a:spcBef>
                <a:spcAft>
                  <a:spcPts val="1000"/>
                </a:spcAft>
              </a:pPr>
              <a:r>
                <a:rPr lang="fr-FR" sz="1200" b="1">
                  <a:effectLst/>
                  <a:latin typeface="Calibri" panose="020F0502020204030204" pitchFamily="34" charset="0"/>
                  <a:ea typeface="Calibri" panose="020F0502020204030204" pitchFamily="34" charset="0"/>
                  <a:cs typeface="Arial" panose="020B0604020202020204" pitchFamily="34" charset="0"/>
                </a:rPr>
                <a:t>Accompagnement</a:t>
              </a:r>
              <a:endParaRPr lang="fr-FR" sz="1100">
                <a:effectLst/>
                <a:latin typeface="Calibri" panose="020F0502020204030204" pitchFamily="34" charset="0"/>
                <a:ea typeface="Calibri" panose="020F0502020204030204" pitchFamily="34" charset="0"/>
                <a:cs typeface="Arial" panose="020B0604020202020204" pitchFamily="34" charset="0"/>
              </a:endParaRPr>
            </a:p>
          </p:txBody>
        </p:sp>
        <p:sp>
          <p:nvSpPr>
            <p:cNvPr id="22" name="Rectangle 21">
              <a:extLst>
                <a:ext uri="{FF2B5EF4-FFF2-40B4-BE49-F238E27FC236}">
                  <a16:creationId xmlns:a16="http://schemas.microsoft.com/office/drawing/2014/main" id="{7F8E80BB-8236-4F8B-82BB-31B5A6F1CFF8}"/>
                </a:ext>
              </a:extLst>
            </p:cNvPr>
            <p:cNvSpPr>
              <a:spLocks noChangeArrowheads="1"/>
            </p:cNvSpPr>
            <p:nvPr/>
          </p:nvSpPr>
          <p:spPr bwMode="auto">
            <a:xfrm>
              <a:off x="-100" y="2946520"/>
              <a:ext cx="1750100" cy="984053"/>
            </a:xfrm>
            <a:prstGeom prst="rect">
              <a:avLst/>
            </a:prstGeom>
            <a:solidFill>
              <a:srgbClr val="FFFFFF"/>
            </a:solidFill>
            <a:ln w="28575">
              <a:solidFill>
                <a:schemeClr val="tx2">
                  <a:lumMod val="60000"/>
                  <a:lumOff val="40000"/>
                </a:schemeClr>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a:effectLst/>
                  <a:latin typeface="Calibri" panose="020F0502020204030204" pitchFamily="34" charset="0"/>
                  <a:ea typeface="Calibri" panose="020F0502020204030204" pitchFamily="34" charset="0"/>
                  <a:cs typeface="Arial" panose="020B0604020202020204" pitchFamily="34" charset="0"/>
                </a:rPr>
                <a:t>Main d’œuvre :</a:t>
              </a:r>
              <a:endParaRPr lang="fr-FR" sz="110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a:effectLst/>
                  <a:latin typeface="Calibri" panose="020F0502020204030204" pitchFamily="34" charset="0"/>
                  <a:ea typeface="Calibri" panose="020F0502020204030204" pitchFamily="34" charset="0"/>
                  <a:cs typeface="Arial" panose="020B0604020202020204" pitchFamily="34" charset="0"/>
                </a:rPr>
                <a:t>Qualifiée et non qualifiée</a:t>
              </a:r>
              <a:endParaRPr lang="fr-FR" sz="110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a:effectLst/>
                  <a:latin typeface="Calibri" panose="020F0502020204030204" pitchFamily="34" charset="0"/>
                  <a:ea typeface="Calibri" panose="020F0502020204030204" pitchFamily="34" charset="0"/>
                  <a:cs typeface="Arial" panose="020B0604020202020204" pitchFamily="34" charset="0"/>
                </a:rPr>
                <a:t>Entrepreneurs en série</a:t>
              </a:r>
              <a:endParaRPr lang="fr-FR" sz="110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pPr>
              <a:r>
                <a:rPr lang="fr-FR" sz="1000">
                  <a:effectLst/>
                  <a:latin typeface="Calibri" panose="020F0502020204030204" pitchFamily="34" charset="0"/>
                  <a:ea typeface="Calibri" panose="020F0502020204030204" pitchFamily="34" charset="0"/>
                  <a:cs typeface="Arial" panose="020B0604020202020204" pitchFamily="34" charset="0"/>
                </a:rPr>
                <a:t>Familles entrepreneuriales</a:t>
              </a:r>
              <a:endParaRPr lang="fr-FR" sz="1100">
                <a:effectLst/>
                <a:latin typeface="Calibri" panose="020F0502020204030204" pitchFamily="34" charset="0"/>
                <a:ea typeface="Calibri" panose="020F0502020204030204" pitchFamily="34" charset="0"/>
                <a:cs typeface="Arial" panose="020B0604020202020204" pitchFamily="34" charset="0"/>
              </a:endParaRPr>
            </a:p>
            <a:p>
              <a:pPr marL="90170" indent="-138430" algn="just">
                <a:lnSpc>
                  <a:spcPct val="115000"/>
                </a:lnSpc>
                <a:spcAft>
                  <a:spcPts val="1000"/>
                </a:spcAft>
              </a:pPr>
              <a:r>
                <a:rPr lang="fr-FR" sz="1000">
                  <a:effectLst/>
                  <a:latin typeface="Calibri" panose="020F0502020204030204" pitchFamily="34" charset="0"/>
                  <a:ea typeface="Calibri" panose="020F0502020204030204" pitchFamily="34" charset="0"/>
                  <a:cs typeface="Arial" panose="020B0604020202020204" pitchFamily="34" charset="0"/>
                </a:rPr>
                <a:t> </a:t>
              </a:r>
              <a:endParaRPr lang="fr-FR" sz="110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1100">
                  <a:effectLst/>
                  <a:latin typeface="Calibri" panose="020F0502020204030204" pitchFamily="34" charset="0"/>
                  <a:ea typeface="Calibri" panose="020F0502020204030204" pitchFamily="34" charset="0"/>
                  <a:cs typeface="Arial" panose="020B0604020202020204" pitchFamily="34" charset="0"/>
                </a:rPr>
                <a:t> </a:t>
              </a:r>
            </a:p>
          </p:txBody>
        </p:sp>
        <p:sp>
          <p:nvSpPr>
            <p:cNvPr id="23" name="Rectangle 22">
              <a:extLst>
                <a:ext uri="{FF2B5EF4-FFF2-40B4-BE49-F238E27FC236}">
                  <a16:creationId xmlns:a16="http://schemas.microsoft.com/office/drawing/2014/main" id="{D4D12E0B-A394-4839-AD80-3FA33A570858}"/>
                </a:ext>
              </a:extLst>
            </p:cNvPr>
            <p:cNvSpPr>
              <a:spLocks noChangeArrowheads="1"/>
            </p:cNvSpPr>
            <p:nvPr/>
          </p:nvSpPr>
          <p:spPr bwMode="auto">
            <a:xfrm>
              <a:off x="-100" y="4068390"/>
              <a:ext cx="1861200" cy="769604"/>
            </a:xfrm>
            <a:prstGeom prst="rect">
              <a:avLst/>
            </a:prstGeom>
            <a:solidFill>
              <a:srgbClr val="FFFFFF"/>
            </a:solidFill>
            <a:ln w="28575">
              <a:solidFill>
                <a:schemeClr val="tx2">
                  <a:lumMod val="60000"/>
                  <a:lumOff val="40000"/>
                </a:schemeClr>
              </a:solidFill>
              <a:miter lim="800000"/>
              <a:headEnd/>
              <a:tailEnd/>
            </a:ln>
          </p:spPr>
          <p:txBody>
            <a:bodyPr rot="0" vert="horz" wrap="square" lIns="91440" tIns="45720" rIns="91440" bIns="45720" anchor="t" anchorCtr="0" upright="1">
              <a:noAutofit/>
            </a:bodyPr>
            <a:lstStyle/>
            <a:p>
              <a:pPr algn="ctr">
                <a:lnSpc>
                  <a:spcPct val="115000"/>
                </a:lnSpc>
                <a:spcAft>
                  <a:spcPts val="1000"/>
                </a:spcAft>
              </a:pPr>
              <a:r>
                <a:rPr lang="fr-FR" sz="1100" b="1" dirty="0">
                  <a:effectLst/>
                  <a:latin typeface="Calibri" panose="020F0502020204030204" pitchFamily="34" charset="0"/>
                  <a:ea typeface="Calibri" panose="020F0502020204030204" pitchFamily="34" charset="0"/>
                  <a:cs typeface="Arial" panose="020B0604020202020204" pitchFamily="34" charset="0"/>
                </a:rPr>
                <a:t>Institutions scolaires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pPr>
              <a:r>
                <a:rPr lang="fr-FR" sz="1000" dirty="0">
                  <a:effectLst/>
                  <a:latin typeface="Calibri" panose="020F0502020204030204" pitchFamily="34" charset="0"/>
                  <a:ea typeface="Calibri" panose="020F0502020204030204" pitchFamily="34" charset="0"/>
                  <a:cs typeface="Arial" panose="020B0604020202020204" pitchFamily="34" charset="0"/>
                </a:rPr>
                <a:t>Formation générale et technique</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marL="90170" indent="-138430">
                <a:lnSpc>
                  <a:spcPct val="115000"/>
                </a:lnSpc>
                <a:spcAft>
                  <a:spcPts val="1000"/>
                </a:spcAft>
              </a:pPr>
              <a:r>
                <a:rPr lang="fr-FR" sz="1000" dirty="0">
                  <a:effectLst/>
                  <a:latin typeface="Calibri" panose="020F0502020204030204" pitchFamily="34" charset="0"/>
                  <a:ea typeface="Calibri" panose="020F0502020204030204" pitchFamily="34" charset="0"/>
                  <a:cs typeface="Arial" panose="020B0604020202020204" pitchFamily="34" charset="0"/>
                </a:rPr>
                <a:t>Formation en entrepreneuriat</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nSpc>
                  <a:spcPct val="115000"/>
                </a:lnSpc>
                <a:spcAft>
                  <a:spcPts val="1000"/>
                </a:spcAft>
              </a:pPr>
              <a:r>
                <a:rPr lang="fr-FR" sz="1100" dirty="0">
                  <a:effectLst/>
                  <a:latin typeface="Calibri" panose="020F0502020204030204" pitchFamily="34" charset="0"/>
                  <a:ea typeface="Calibri" panose="020F0502020204030204" pitchFamily="34" charset="0"/>
                  <a:cs typeface="Arial" panose="020B0604020202020204" pitchFamily="34" charset="0"/>
                </a:rPr>
                <a:t> </a:t>
              </a:r>
            </a:p>
          </p:txBody>
        </p:sp>
      </p:grpSp>
    </p:spTree>
    <p:extLst>
      <p:ext uri="{BB962C8B-B14F-4D97-AF65-F5344CB8AC3E}">
        <p14:creationId xmlns:p14="http://schemas.microsoft.com/office/powerpoint/2010/main" val="26308677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9471CD-B7F9-4B2A-8B3F-56A17B36D935}"/>
              </a:ext>
            </a:extLst>
          </p:cNvPr>
          <p:cNvSpPr>
            <a:spLocks noGrp="1"/>
          </p:cNvSpPr>
          <p:nvPr>
            <p:ph type="title"/>
          </p:nvPr>
        </p:nvSpPr>
        <p:spPr>
          <a:xfrm>
            <a:off x="1640156" y="636989"/>
            <a:ext cx="8911687" cy="1280890"/>
          </a:xfrm>
        </p:spPr>
        <p:txBody>
          <a:bodyPr/>
          <a:lstStyle/>
          <a:p>
            <a:r>
              <a:rPr lang="fr-FR" sz="3200" dirty="0"/>
              <a:t>Le modèle du Forum Économique Mondial </a:t>
            </a:r>
            <a:br>
              <a:rPr lang="fr-FR" sz="3200" dirty="0"/>
            </a:br>
            <a:endParaRPr lang="fr-FR" sz="3200" dirty="0"/>
          </a:p>
        </p:txBody>
      </p:sp>
      <p:grpSp>
        <p:nvGrpSpPr>
          <p:cNvPr id="4" name="Groupe 3">
            <a:extLst>
              <a:ext uri="{FF2B5EF4-FFF2-40B4-BE49-F238E27FC236}">
                <a16:creationId xmlns:a16="http://schemas.microsoft.com/office/drawing/2014/main" id="{03C4662F-10A0-4827-91A0-B4A932A64670}"/>
              </a:ext>
            </a:extLst>
          </p:cNvPr>
          <p:cNvGrpSpPr>
            <a:grpSpLocks/>
          </p:cNvGrpSpPr>
          <p:nvPr/>
        </p:nvGrpSpPr>
        <p:grpSpPr bwMode="auto">
          <a:xfrm>
            <a:off x="1491802" y="1917879"/>
            <a:ext cx="10331004" cy="4521558"/>
            <a:chOff x="3897" y="17051"/>
            <a:chExt cx="133170" cy="47448"/>
          </a:xfrm>
        </p:grpSpPr>
        <p:cxnSp>
          <p:nvCxnSpPr>
            <p:cNvPr id="5" name="Connecteur droit avec flèche 4">
              <a:extLst>
                <a:ext uri="{FF2B5EF4-FFF2-40B4-BE49-F238E27FC236}">
                  <a16:creationId xmlns:a16="http://schemas.microsoft.com/office/drawing/2014/main" id="{34C9B4EB-6892-4562-BC00-ADAC968BFFF3}"/>
                </a:ext>
              </a:extLst>
            </p:cNvPr>
            <p:cNvCxnSpPr>
              <a:cxnSpLocks noChangeShapeType="1"/>
            </p:cNvCxnSpPr>
            <p:nvPr/>
          </p:nvCxnSpPr>
          <p:spPr bwMode="auto">
            <a:xfrm flipH="1">
              <a:off x="36510" y="38306"/>
              <a:ext cx="13826" cy="0"/>
            </a:xfrm>
            <a:prstGeom prst="straightConnector1">
              <a:avLst/>
            </a:prstGeom>
            <a:noFill/>
            <a:ln w="28575">
              <a:solidFill>
                <a:schemeClr val="dk1">
                  <a:lumMod val="95000"/>
                  <a:lumOff val="0"/>
                </a:schemeClr>
              </a:solidFill>
              <a:round/>
              <a:headEnd/>
              <a:tailEnd type="arrow" w="med" len="med"/>
            </a:ln>
            <a:extLst>
              <a:ext uri="{909E8E84-426E-40DD-AFC4-6F175D3DCCD1}">
                <a14:hiddenFill xmlns:a14="http://schemas.microsoft.com/office/drawing/2010/main">
                  <a:noFill/>
                </a14:hiddenFill>
              </a:ext>
            </a:extLst>
          </p:spPr>
        </p:cxnSp>
        <p:cxnSp>
          <p:nvCxnSpPr>
            <p:cNvPr id="6" name="Connecteur droit avec flèche 5">
              <a:extLst>
                <a:ext uri="{FF2B5EF4-FFF2-40B4-BE49-F238E27FC236}">
                  <a16:creationId xmlns:a16="http://schemas.microsoft.com/office/drawing/2014/main" id="{8655A3C5-5134-4F67-815D-48D7EC983097}"/>
                </a:ext>
              </a:extLst>
            </p:cNvPr>
            <p:cNvCxnSpPr>
              <a:cxnSpLocks noChangeShapeType="1"/>
            </p:cNvCxnSpPr>
            <p:nvPr/>
          </p:nvCxnSpPr>
          <p:spPr bwMode="auto">
            <a:xfrm flipH="1" flipV="1">
              <a:off x="45467" y="25994"/>
              <a:ext cx="9902" cy="6611"/>
            </a:xfrm>
            <a:prstGeom prst="straightConnector1">
              <a:avLst/>
            </a:prstGeom>
            <a:noFill/>
            <a:ln w="28575">
              <a:solidFill>
                <a:schemeClr val="dk1">
                  <a:lumMod val="95000"/>
                  <a:lumOff val="0"/>
                </a:schemeClr>
              </a:solidFill>
              <a:round/>
              <a:headEnd/>
              <a:tailEnd type="arrow" w="med" len="med"/>
            </a:ln>
            <a:extLst>
              <a:ext uri="{909E8E84-426E-40DD-AFC4-6F175D3DCCD1}">
                <a14:hiddenFill xmlns:a14="http://schemas.microsoft.com/office/drawing/2010/main">
                  <a:noFill/>
                </a14:hiddenFill>
              </a:ext>
            </a:extLst>
          </p:spPr>
        </p:cxnSp>
        <p:cxnSp>
          <p:nvCxnSpPr>
            <p:cNvPr id="7" name="Connecteur droit avec flèche 6">
              <a:extLst>
                <a:ext uri="{FF2B5EF4-FFF2-40B4-BE49-F238E27FC236}">
                  <a16:creationId xmlns:a16="http://schemas.microsoft.com/office/drawing/2014/main" id="{5BD49769-2AC9-443A-B3BD-7BC897B09E99}"/>
                </a:ext>
              </a:extLst>
            </p:cNvPr>
            <p:cNvCxnSpPr>
              <a:cxnSpLocks noChangeShapeType="1"/>
            </p:cNvCxnSpPr>
            <p:nvPr/>
          </p:nvCxnSpPr>
          <p:spPr bwMode="auto">
            <a:xfrm rot="5400000" flipH="1" flipV="1">
              <a:off x="70833" y="27565"/>
              <a:ext cx="5508" cy="4572"/>
            </a:xfrm>
            <a:prstGeom prst="straightConnector1">
              <a:avLst/>
            </a:prstGeom>
            <a:noFill/>
            <a:ln w="28575">
              <a:solidFill>
                <a:schemeClr val="dk1">
                  <a:lumMod val="95000"/>
                  <a:lumOff val="0"/>
                </a:schemeClr>
              </a:solidFill>
              <a:round/>
              <a:headEnd/>
              <a:tailEnd type="arrow" w="med" len="med"/>
            </a:ln>
            <a:extLst>
              <a:ext uri="{909E8E84-426E-40DD-AFC4-6F175D3DCCD1}">
                <a14:hiddenFill xmlns:a14="http://schemas.microsoft.com/office/drawing/2010/main">
                  <a:noFill/>
                </a14:hiddenFill>
              </a:ext>
            </a:extLst>
          </p:spPr>
        </p:cxnSp>
        <p:cxnSp>
          <p:nvCxnSpPr>
            <p:cNvPr id="8" name="Connecteur droit avec flèche 7">
              <a:extLst>
                <a:ext uri="{FF2B5EF4-FFF2-40B4-BE49-F238E27FC236}">
                  <a16:creationId xmlns:a16="http://schemas.microsoft.com/office/drawing/2014/main" id="{4EE1FD24-16BE-42C3-BAF3-AF144EA96FC4}"/>
                </a:ext>
              </a:extLst>
            </p:cNvPr>
            <p:cNvCxnSpPr>
              <a:cxnSpLocks noChangeShapeType="1"/>
            </p:cNvCxnSpPr>
            <p:nvPr/>
          </p:nvCxnSpPr>
          <p:spPr bwMode="auto">
            <a:xfrm rot="5400000">
              <a:off x="48690" y="43925"/>
              <a:ext cx="6093" cy="5071"/>
            </a:xfrm>
            <a:prstGeom prst="straightConnector1">
              <a:avLst/>
            </a:prstGeom>
            <a:noFill/>
            <a:ln w="28575">
              <a:solidFill>
                <a:schemeClr val="dk1">
                  <a:lumMod val="95000"/>
                  <a:lumOff val="0"/>
                </a:schemeClr>
              </a:solidFill>
              <a:round/>
              <a:headEnd/>
              <a:tailEnd type="arrow" w="med" len="med"/>
            </a:ln>
            <a:extLst>
              <a:ext uri="{909E8E84-426E-40DD-AFC4-6F175D3DCCD1}">
                <a14:hiddenFill xmlns:a14="http://schemas.microsoft.com/office/drawing/2010/main">
                  <a:noFill/>
                </a14:hiddenFill>
              </a:ext>
            </a:extLst>
          </p:spPr>
        </p:cxnSp>
        <p:cxnSp>
          <p:nvCxnSpPr>
            <p:cNvPr id="9" name="Connecteur droit avec flèche 8">
              <a:extLst>
                <a:ext uri="{FF2B5EF4-FFF2-40B4-BE49-F238E27FC236}">
                  <a16:creationId xmlns:a16="http://schemas.microsoft.com/office/drawing/2014/main" id="{513E5A7F-D81C-4587-95A6-F27CD77BED56}"/>
                </a:ext>
              </a:extLst>
            </p:cNvPr>
            <p:cNvCxnSpPr>
              <a:cxnSpLocks noChangeShapeType="1"/>
            </p:cNvCxnSpPr>
            <p:nvPr/>
          </p:nvCxnSpPr>
          <p:spPr bwMode="auto">
            <a:xfrm rot="16200000" flipH="1">
              <a:off x="70378" y="44888"/>
              <a:ext cx="4988" cy="3974"/>
            </a:xfrm>
            <a:prstGeom prst="straightConnector1">
              <a:avLst/>
            </a:prstGeom>
            <a:noFill/>
            <a:ln w="28575">
              <a:solidFill>
                <a:schemeClr val="dk1">
                  <a:lumMod val="95000"/>
                  <a:lumOff val="0"/>
                </a:schemeClr>
              </a:solidFill>
              <a:round/>
              <a:headEnd/>
              <a:tailEnd type="arrow" w="med" len="med"/>
            </a:ln>
            <a:extLst>
              <a:ext uri="{909E8E84-426E-40DD-AFC4-6F175D3DCCD1}">
                <a14:hiddenFill xmlns:a14="http://schemas.microsoft.com/office/drawing/2010/main">
                  <a:noFill/>
                </a14:hiddenFill>
              </a:ext>
            </a:extLst>
          </p:spPr>
        </p:cxnSp>
        <p:cxnSp>
          <p:nvCxnSpPr>
            <p:cNvPr id="10" name="Connecteur droit avec flèche 9">
              <a:extLst>
                <a:ext uri="{FF2B5EF4-FFF2-40B4-BE49-F238E27FC236}">
                  <a16:creationId xmlns:a16="http://schemas.microsoft.com/office/drawing/2014/main" id="{61ED3802-5492-48A5-B817-6628A92CB6E4}"/>
                </a:ext>
              </a:extLst>
            </p:cNvPr>
            <p:cNvCxnSpPr>
              <a:cxnSpLocks noChangeShapeType="1"/>
            </p:cNvCxnSpPr>
            <p:nvPr/>
          </p:nvCxnSpPr>
          <p:spPr bwMode="auto">
            <a:xfrm flipV="1">
              <a:off x="77214" y="38285"/>
              <a:ext cx="7204" cy="21"/>
            </a:xfrm>
            <a:prstGeom prst="straightConnector1">
              <a:avLst/>
            </a:prstGeom>
            <a:noFill/>
            <a:ln w="28575">
              <a:solidFill>
                <a:schemeClr val="dk1">
                  <a:lumMod val="95000"/>
                  <a:lumOff val="0"/>
                </a:schemeClr>
              </a:solidFill>
              <a:round/>
              <a:headEnd/>
              <a:tailEnd type="arrow" w="med" len="med"/>
            </a:ln>
            <a:extLst>
              <a:ext uri="{909E8E84-426E-40DD-AFC4-6F175D3DCCD1}">
                <a14:hiddenFill xmlns:a14="http://schemas.microsoft.com/office/drawing/2010/main">
                  <a:noFill/>
                </a14:hiddenFill>
              </a:ext>
            </a:extLst>
          </p:spPr>
        </p:cxnSp>
        <p:sp>
          <p:nvSpPr>
            <p:cNvPr id="11" name="Rectangle 10">
              <a:extLst>
                <a:ext uri="{FF2B5EF4-FFF2-40B4-BE49-F238E27FC236}">
                  <a16:creationId xmlns:a16="http://schemas.microsoft.com/office/drawing/2014/main" id="{458336DE-CB35-4CFA-9D3D-0F059FE52BBC}"/>
                </a:ext>
              </a:extLst>
            </p:cNvPr>
            <p:cNvSpPr>
              <a:spLocks noChangeArrowheads="1"/>
            </p:cNvSpPr>
            <p:nvPr/>
          </p:nvSpPr>
          <p:spPr bwMode="auto">
            <a:xfrm>
              <a:off x="22076" y="22366"/>
              <a:ext cx="46781" cy="8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4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Marchés accessibles </a:t>
              </a:r>
              <a:endParaRPr lang="fr-FR" sz="1200">
                <a:effectLst/>
                <a:latin typeface="Times New Roman" panose="02020603050405020304" pitchFamily="18" charset="0"/>
                <a:ea typeface="Times New Roman" panose="02020603050405020304" pitchFamily="18" charset="0"/>
              </a:endParaRPr>
            </a:p>
          </p:txBody>
        </p:sp>
        <p:sp>
          <p:nvSpPr>
            <p:cNvPr id="12" name="Rectangle 11">
              <a:extLst>
                <a:ext uri="{FF2B5EF4-FFF2-40B4-BE49-F238E27FC236}">
                  <a16:creationId xmlns:a16="http://schemas.microsoft.com/office/drawing/2014/main" id="{324A176F-4409-4937-B3A3-8F4F33FF9D37}"/>
                </a:ext>
              </a:extLst>
            </p:cNvPr>
            <p:cNvSpPr>
              <a:spLocks noChangeArrowheads="1"/>
            </p:cNvSpPr>
            <p:nvPr/>
          </p:nvSpPr>
          <p:spPr bwMode="auto">
            <a:xfrm>
              <a:off x="84681" y="36404"/>
              <a:ext cx="51050" cy="8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4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Capital humain et MO </a:t>
              </a:r>
              <a:endParaRPr lang="fr-FR" sz="1200">
                <a:effectLst/>
                <a:latin typeface="Times New Roman" panose="02020603050405020304" pitchFamily="18" charset="0"/>
                <a:ea typeface="Times New Roman" panose="02020603050405020304" pitchFamily="18" charset="0"/>
              </a:endParaRPr>
            </a:p>
          </p:txBody>
        </p:sp>
        <p:sp>
          <p:nvSpPr>
            <p:cNvPr id="13" name="Rectangle 12">
              <a:extLst>
                <a:ext uri="{FF2B5EF4-FFF2-40B4-BE49-F238E27FC236}">
                  <a16:creationId xmlns:a16="http://schemas.microsoft.com/office/drawing/2014/main" id="{516A0365-1B37-4301-B904-D4061783B213}"/>
                </a:ext>
              </a:extLst>
            </p:cNvPr>
            <p:cNvSpPr>
              <a:spLocks noChangeArrowheads="1"/>
            </p:cNvSpPr>
            <p:nvPr/>
          </p:nvSpPr>
          <p:spPr bwMode="auto">
            <a:xfrm>
              <a:off x="76535" y="48272"/>
              <a:ext cx="60532" cy="8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4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Investissement et  Finance </a:t>
              </a:r>
              <a:endParaRPr lang="fr-FR" sz="1200">
                <a:effectLst/>
                <a:latin typeface="Times New Roman" panose="02020603050405020304" pitchFamily="18" charset="0"/>
                <a:ea typeface="Times New Roman" panose="02020603050405020304" pitchFamily="18" charset="0"/>
              </a:endParaRPr>
            </a:p>
          </p:txBody>
        </p:sp>
        <p:sp>
          <p:nvSpPr>
            <p:cNvPr id="14" name="Rectangle 13">
              <a:extLst>
                <a:ext uri="{FF2B5EF4-FFF2-40B4-BE49-F238E27FC236}">
                  <a16:creationId xmlns:a16="http://schemas.microsoft.com/office/drawing/2014/main" id="{847193D2-5CD9-434D-9094-32A1353711A8}"/>
                </a:ext>
              </a:extLst>
            </p:cNvPr>
            <p:cNvSpPr>
              <a:spLocks noChangeArrowheads="1"/>
            </p:cNvSpPr>
            <p:nvPr/>
          </p:nvSpPr>
          <p:spPr bwMode="auto">
            <a:xfrm>
              <a:off x="75873" y="25096"/>
              <a:ext cx="45600" cy="8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4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Système de soutien </a:t>
              </a:r>
              <a:endParaRPr lang="fr-FR" sz="1200">
                <a:effectLst/>
                <a:latin typeface="Times New Roman" panose="02020603050405020304" pitchFamily="18" charset="0"/>
                <a:ea typeface="Times New Roman" panose="02020603050405020304" pitchFamily="18" charset="0"/>
              </a:endParaRPr>
            </a:p>
          </p:txBody>
        </p:sp>
        <p:sp>
          <p:nvSpPr>
            <p:cNvPr id="15" name="Rectangle 14">
              <a:extLst>
                <a:ext uri="{FF2B5EF4-FFF2-40B4-BE49-F238E27FC236}">
                  <a16:creationId xmlns:a16="http://schemas.microsoft.com/office/drawing/2014/main" id="{C2E0D4EE-FB17-4FE8-9E08-0185FDF5A3C1}"/>
                </a:ext>
              </a:extLst>
            </p:cNvPr>
            <p:cNvSpPr>
              <a:spLocks noChangeArrowheads="1"/>
            </p:cNvSpPr>
            <p:nvPr/>
          </p:nvSpPr>
          <p:spPr bwMode="auto">
            <a:xfrm>
              <a:off x="3897" y="36506"/>
              <a:ext cx="86167" cy="8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4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Cadre régl et Infrastructures </a:t>
              </a:r>
              <a:endParaRPr lang="fr-FR" sz="1200">
                <a:effectLst/>
                <a:latin typeface="Times New Roman" panose="02020603050405020304" pitchFamily="18" charset="0"/>
                <a:ea typeface="Times New Roman" panose="02020603050405020304" pitchFamily="18" charset="0"/>
              </a:endParaRPr>
            </a:p>
          </p:txBody>
        </p:sp>
        <p:sp>
          <p:nvSpPr>
            <p:cNvPr id="16" name="Rectangle 15">
              <a:extLst>
                <a:ext uri="{FF2B5EF4-FFF2-40B4-BE49-F238E27FC236}">
                  <a16:creationId xmlns:a16="http://schemas.microsoft.com/office/drawing/2014/main" id="{00FC5867-2783-468C-883B-533CFAC0A24F}"/>
                </a:ext>
              </a:extLst>
            </p:cNvPr>
            <p:cNvSpPr>
              <a:spLocks noChangeArrowheads="1"/>
            </p:cNvSpPr>
            <p:nvPr/>
          </p:nvSpPr>
          <p:spPr bwMode="auto">
            <a:xfrm>
              <a:off x="23206" y="49164"/>
              <a:ext cx="55304" cy="8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4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Education et Formation </a:t>
              </a:r>
              <a:endParaRPr lang="fr-FR" sz="1200">
                <a:effectLst/>
                <a:latin typeface="Times New Roman" panose="02020603050405020304" pitchFamily="18" charset="0"/>
                <a:ea typeface="Times New Roman" panose="02020603050405020304" pitchFamily="18" charset="0"/>
              </a:endParaRPr>
            </a:p>
          </p:txBody>
        </p:sp>
        <p:cxnSp>
          <p:nvCxnSpPr>
            <p:cNvPr id="17" name="Connecteur droit avec flèche 16">
              <a:extLst>
                <a:ext uri="{FF2B5EF4-FFF2-40B4-BE49-F238E27FC236}">
                  <a16:creationId xmlns:a16="http://schemas.microsoft.com/office/drawing/2014/main" id="{BC55806F-FF82-43CF-9B4B-06EB4377D5F1}"/>
                </a:ext>
              </a:extLst>
            </p:cNvPr>
            <p:cNvCxnSpPr>
              <a:cxnSpLocks noChangeShapeType="1"/>
            </p:cNvCxnSpPr>
            <p:nvPr/>
          </p:nvCxnSpPr>
          <p:spPr bwMode="auto">
            <a:xfrm rot="5400000" flipH="1" flipV="1">
              <a:off x="58899" y="26059"/>
              <a:ext cx="9898" cy="146"/>
            </a:xfrm>
            <a:prstGeom prst="straightConnector1">
              <a:avLst/>
            </a:prstGeom>
            <a:noFill/>
            <a:ln w="28575">
              <a:solidFill>
                <a:schemeClr val="dk1">
                  <a:lumMod val="95000"/>
                  <a:lumOff val="0"/>
                </a:schemeClr>
              </a:solidFill>
              <a:round/>
              <a:headEnd/>
              <a:tailEnd type="arrow" w="med" len="med"/>
            </a:ln>
            <a:extLst>
              <a:ext uri="{909E8E84-426E-40DD-AFC4-6F175D3DCCD1}">
                <a14:hiddenFill xmlns:a14="http://schemas.microsoft.com/office/drawing/2010/main">
                  <a:noFill/>
                </a14:hiddenFill>
              </a:ext>
            </a:extLst>
          </p:spPr>
        </p:cxnSp>
        <p:cxnSp>
          <p:nvCxnSpPr>
            <p:cNvPr id="18" name="Connecteur droit avec flèche 17">
              <a:extLst>
                <a:ext uri="{FF2B5EF4-FFF2-40B4-BE49-F238E27FC236}">
                  <a16:creationId xmlns:a16="http://schemas.microsoft.com/office/drawing/2014/main" id="{25760DB0-623E-4A45-9917-580816159FE5}"/>
                </a:ext>
              </a:extLst>
            </p:cNvPr>
            <p:cNvCxnSpPr>
              <a:cxnSpLocks noChangeShapeType="1"/>
            </p:cNvCxnSpPr>
            <p:nvPr/>
          </p:nvCxnSpPr>
          <p:spPr bwMode="auto">
            <a:xfrm rot="16200000" flipH="1">
              <a:off x="58848" y="50457"/>
              <a:ext cx="9999" cy="146"/>
            </a:xfrm>
            <a:prstGeom prst="straightConnector1">
              <a:avLst/>
            </a:prstGeom>
            <a:noFill/>
            <a:ln w="28575">
              <a:solidFill>
                <a:schemeClr val="dk1">
                  <a:lumMod val="95000"/>
                  <a:lumOff val="0"/>
                </a:schemeClr>
              </a:solidFill>
              <a:round/>
              <a:headEnd/>
              <a:tailEnd type="arrow" w="med" len="med"/>
            </a:ln>
            <a:extLst>
              <a:ext uri="{909E8E84-426E-40DD-AFC4-6F175D3DCCD1}">
                <a14:hiddenFill xmlns:a14="http://schemas.microsoft.com/office/drawing/2010/main">
                  <a:noFill/>
                </a14:hiddenFill>
              </a:ext>
            </a:extLst>
          </p:spPr>
        </p:cxnSp>
        <p:sp>
          <p:nvSpPr>
            <p:cNvPr id="19" name="Rectangle 18">
              <a:extLst>
                <a:ext uri="{FF2B5EF4-FFF2-40B4-BE49-F238E27FC236}">
                  <a16:creationId xmlns:a16="http://schemas.microsoft.com/office/drawing/2014/main" id="{F4F4CE2D-2991-4098-A94D-4355623E848A}"/>
                </a:ext>
              </a:extLst>
            </p:cNvPr>
            <p:cNvSpPr>
              <a:spLocks noChangeArrowheads="1"/>
            </p:cNvSpPr>
            <p:nvPr/>
          </p:nvSpPr>
          <p:spPr bwMode="auto">
            <a:xfrm>
              <a:off x="47438" y="17051"/>
              <a:ext cx="73712" cy="8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4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Grandes universités (catalyseurs) </a:t>
              </a:r>
              <a:endParaRPr lang="fr-FR" sz="1200">
                <a:effectLst/>
                <a:latin typeface="Times New Roman" panose="02020603050405020304" pitchFamily="18" charset="0"/>
                <a:ea typeface="Times New Roman" panose="02020603050405020304" pitchFamily="18" charset="0"/>
              </a:endParaRPr>
            </a:p>
          </p:txBody>
        </p:sp>
        <p:sp>
          <p:nvSpPr>
            <p:cNvPr id="20" name="Rectangle 19">
              <a:extLst>
                <a:ext uri="{FF2B5EF4-FFF2-40B4-BE49-F238E27FC236}">
                  <a16:creationId xmlns:a16="http://schemas.microsoft.com/office/drawing/2014/main" id="{9A39257D-955C-4C89-8949-29AF2E936410}"/>
                </a:ext>
              </a:extLst>
            </p:cNvPr>
            <p:cNvSpPr>
              <a:spLocks noChangeArrowheads="1"/>
            </p:cNvSpPr>
            <p:nvPr/>
          </p:nvSpPr>
          <p:spPr bwMode="auto">
            <a:xfrm>
              <a:off x="55010" y="56300"/>
              <a:ext cx="37907" cy="8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400" b="1" kern="120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Soutien culturel </a:t>
              </a:r>
              <a:endParaRPr lang="fr-FR" sz="1200">
                <a:effectLst/>
                <a:latin typeface="Times New Roman" panose="02020603050405020304" pitchFamily="18" charset="0"/>
                <a:ea typeface="Times New Roman" panose="02020603050405020304" pitchFamily="18" charset="0"/>
              </a:endParaRPr>
            </a:p>
          </p:txBody>
        </p:sp>
        <p:sp>
          <p:nvSpPr>
            <p:cNvPr id="21" name="Ellipse 20">
              <a:extLst>
                <a:ext uri="{FF2B5EF4-FFF2-40B4-BE49-F238E27FC236}">
                  <a16:creationId xmlns:a16="http://schemas.microsoft.com/office/drawing/2014/main" id="{DB40661C-CCE5-4F5B-ACC0-DF8191DFE45F}"/>
                </a:ext>
              </a:extLst>
            </p:cNvPr>
            <p:cNvSpPr>
              <a:spLocks noChangeArrowheads="1"/>
            </p:cNvSpPr>
            <p:nvPr/>
          </p:nvSpPr>
          <p:spPr bwMode="auto">
            <a:xfrm>
              <a:off x="50336" y="31081"/>
              <a:ext cx="26878" cy="14449"/>
            </a:xfrm>
            <a:prstGeom prst="ellipse">
              <a:avLst/>
            </a:prstGeom>
            <a:gradFill rotWithShape="0">
              <a:gsLst>
                <a:gs pos="0">
                  <a:srgbClr val="FFFFFF"/>
                </a:gs>
                <a:gs pos="7001">
                  <a:srgbClr val="E6E6E6"/>
                </a:gs>
                <a:gs pos="32001">
                  <a:srgbClr val="7D8496"/>
                </a:gs>
                <a:gs pos="47000">
                  <a:srgbClr val="E6E6E6"/>
                </a:gs>
                <a:gs pos="85001">
                  <a:srgbClr val="7D8496"/>
                </a:gs>
                <a:gs pos="100000">
                  <a:srgbClr val="E6E6E6"/>
                </a:gs>
              </a:gsLst>
              <a:lin ang="5400000"/>
            </a:gradFill>
            <a:ln w="28575">
              <a:solidFill>
                <a:schemeClr val="dk1">
                  <a:lumMod val="95000"/>
                  <a:lumOff val="0"/>
                </a:schemeClr>
              </a:solidFill>
              <a:round/>
              <a:headEnd/>
              <a:tailEnd type="arrow" w="med" len="med"/>
            </a:ln>
          </p:spPr>
          <p:txBody>
            <a:bodyPr rot="0" vert="horz" wrap="square" lIns="91440" tIns="45720" rIns="91440" bIns="45720" anchor="ctr" anchorCtr="0" upright="1">
              <a:noAutofit/>
            </a:bodyPr>
            <a:lstStyle/>
            <a:p>
              <a:endParaRPr lang="fr-FR"/>
            </a:p>
          </p:txBody>
        </p:sp>
        <p:sp>
          <p:nvSpPr>
            <p:cNvPr id="22" name="Rectangle 21">
              <a:extLst>
                <a:ext uri="{FF2B5EF4-FFF2-40B4-BE49-F238E27FC236}">
                  <a16:creationId xmlns:a16="http://schemas.microsoft.com/office/drawing/2014/main" id="{8D06C226-50E7-4BE6-8FB2-E06650B312C9}"/>
                </a:ext>
              </a:extLst>
            </p:cNvPr>
            <p:cNvSpPr>
              <a:spLocks noChangeArrowheads="1"/>
            </p:cNvSpPr>
            <p:nvPr/>
          </p:nvSpPr>
          <p:spPr bwMode="auto">
            <a:xfrm>
              <a:off x="53897" y="34653"/>
              <a:ext cx="19563" cy="9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ctr"/>
              <a:r>
                <a:rPr lang="fr-FR" sz="2400" b="1" kern="1200" dirty="0">
                  <a:solidFill>
                    <a:srgbClr val="000000"/>
                  </a:solidFill>
                  <a:effectLst/>
                  <a:latin typeface="Calibri" panose="020F0502020204030204" pitchFamily="34" charset="0"/>
                  <a:ea typeface="Times New Roman" panose="02020603050405020304" pitchFamily="18" charset="0"/>
                  <a:cs typeface="Arial" panose="020B0604020202020204" pitchFamily="34" charset="0"/>
                </a:rPr>
                <a:t>FEM </a:t>
              </a:r>
              <a:endParaRPr lang="fr-FR" sz="1200" dirty="0">
                <a:effectLst/>
                <a:latin typeface="Times New Roman" panose="02020603050405020304" pitchFamily="18" charset="0"/>
                <a:ea typeface="Times New Roman" panose="02020603050405020304" pitchFamily="18" charset="0"/>
              </a:endParaRPr>
            </a:p>
          </p:txBody>
        </p:sp>
      </p:grpSp>
    </p:spTree>
    <p:extLst>
      <p:ext uri="{BB962C8B-B14F-4D97-AF65-F5344CB8AC3E}">
        <p14:creationId xmlns:p14="http://schemas.microsoft.com/office/powerpoint/2010/main" val="26705161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CDC4627-2716-46EA-8FB4-0D61283343E3}"/>
              </a:ext>
            </a:extLst>
          </p:cNvPr>
          <p:cNvSpPr>
            <a:spLocks noGrp="1"/>
          </p:cNvSpPr>
          <p:nvPr>
            <p:ph idx="1"/>
          </p:nvPr>
        </p:nvSpPr>
        <p:spPr>
          <a:xfrm>
            <a:off x="1535267" y="1453166"/>
            <a:ext cx="10145869" cy="3951668"/>
          </a:xfrm>
        </p:spPr>
        <p:txBody>
          <a:bodyPr>
            <a:normAutofit/>
          </a:bodyPr>
          <a:lstStyle/>
          <a:p>
            <a:pPr marL="342900" lvl="0" indent="-342900" algn="just" rtl="0">
              <a:lnSpc>
                <a:spcPct val="150000"/>
              </a:lnSpc>
              <a:buFont typeface="+mj-lt"/>
              <a:buAutoNum type="alphaLcParenR"/>
            </a:pPr>
            <a:r>
              <a:rPr lang="fr-FR" sz="2400" dirty="0"/>
              <a:t>Le capital humain et la main-d’œuvre </a:t>
            </a:r>
          </a:p>
          <a:p>
            <a:pPr marL="342900" lvl="0" indent="-342900" algn="just" rtl="0">
              <a:lnSpc>
                <a:spcPct val="150000"/>
              </a:lnSpc>
              <a:buFont typeface="+mj-lt"/>
              <a:buAutoNum type="alphaLcParenR"/>
            </a:pPr>
            <a:r>
              <a:rPr lang="fr-FR" sz="2400" dirty="0"/>
              <a:t>L’investissement et la finance</a:t>
            </a:r>
          </a:p>
          <a:p>
            <a:pPr marL="342900" lvl="0" indent="-342900" algn="just">
              <a:lnSpc>
                <a:spcPct val="150000"/>
              </a:lnSpc>
              <a:buFont typeface="+mj-lt"/>
              <a:buAutoNum type="alphaLcParenR"/>
            </a:pPr>
            <a:r>
              <a:rPr lang="fr-FR" sz="2400" dirty="0"/>
              <a:t>Un système de soutien (conseil, mentorat) l’existence (et la qualité) du mentorat et de conseillers, de services professionnels, d’incubateurs et d’accélérateurs et de réseaux d’entrepreneurs) </a:t>
            </a:r>
          </a:p>
          <a:p>
            <a:pPr marL="342900" lvl="0" indent="-342900" algn="just">
              <a:lnSpc>
                <a:spcPct val="150000"/>
              </a:lnSpc>
              <a:buFont typeface="+mj-lt"/>
              <a:buAutoNum type="alphaLcParenR"/>
            </a:pPr>
            <a:r>
              <a:rPr lang="fr-FR" sz="2400" dirty="0"/>
              <a:t>Le cadre réglementaire et infrastructures;</a:t>
            </a:r>
          </a:p>
          <a:p>
            <a:endParaRPr lang="fr-FR" dirty="0"/>
          </a:p>
        </p:txBody>
      </p:sp>
    </p:spTree>
    <p:extLst>
      <p:ext uri="{BB962C8B-B14F-4D97-AF65-F5344CB8AC3E}">
        <p14:creationId xmlns:p14="http://schemas.microsoft.com/office/powerpoint/2010/main" val="2869170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FBCFB7B-BE32-4344-9DFC-C3443A942FE4}"/>
              </a:ext>
            </a:extLst>
          </p:cNvPr>
          <p:cNvSpPr>
            <a:spLocks noGrp="1"/>
          </p:cNvSpPr>
          <p:nvPr>
            <p:ph idx="1"/>
          </p:nvPr>
        </p:nvSpPr>
        <p:spPr>
          <a:xfrm>
            <a:off x="1260262" y="1540189"/>
            <a:ext cx="10214814" cy="4371214"/>
          </a:xfrm>
        </p:spPr>
        <p:txBody>
          <a:bodyPr/>
          <a:lstStyle/>
          <a:p>
            <a:pPr marL="0" lvl="0" indent="0" algn="just">
              <a:lnSpc>
                <a:spcPct val="150000"/>
              </a:lnSpc>
              <a:buNone/>
            </a:pPr>
            <a:r>
              <a:rPr lang="fr-FR" sz="2400" dirty="0">
                <a:solidFill>
                  <a:schemeClr val="accent1"/>
                </a:solidFill>
              </a:rPr>
              <a:t>d) </a:t>
            </a:r>
            <a:r>
              <a:rPr lang="fr-FR" sz="2400" dirty="0"/>
              <a:t>L’éducation et la formation</a:t>
            </a:r>
          </a:p>
          <a:p>
            <a:pPr marL="0" lvl="0" indent="0" algn="just">
              <a:lnSpc>
                <a:spcPct val="150000"/>
              </a:lnSpc>
              <a:buNone/>
            </a:pPr>
            <a:r>
              <a:rPr lang="fr-FR" sz="2400" dirty="0">
                <a:solidFill>
                  <a:schemeClr val="accent1"/>
                </a:solidFill>
              </a:rPr>
              <a:t>e) </a:t>
            </a:r>
            <a:r>
              <a:rPr lang="fr-FR" sz="2400" dirty="0"/>
              <a:t>Les grandes universités comme catalyseurs; </a:t>
            </a:r>
          </a:p>
          <a:p>
            <a:pPr marL="0" lvl="0" indent="0" algn="just">
              <a:lnSpc>
                <a:spcPct val="150000"/>
              </a:lnSpc>
              <a:buNone/>
            </a:pPr>
            <a:r>
              <a:rPr lang="fr-FR" sz="2400" dirty="0">
                <a:solidFill>
                  <a:schemeClr val="accent1"/>
                </a:solidFill>
              </a:rPr>
              <a:t>f) </a:t>
            </a:r>
            <a:r>
              <a:rPr lang="fr-FR" sz="2400" dirty="0"/>
              <a:t>Le soutien culturel tolérance au risque et à l'échec - Préférence pour le travail indépendant - Histoires de réussite/modèles - Culture de recherche - Image positive de l'entrepreneuriat - Célébration de l'innovation.</a:t>
            </a:r>
          </a:p>
          <a:p>
            <a:pPr marL="0" indent="0">
              <a:buNone/>
            </a:pPr>
            <a:endParaRPr lang="fr-FR" dirty="0"/>
          </a:p>
        </p:txBody>
      </p:sp>
    </p:spTree>
    <p:extLst>
      <p:ext uri="{BB962C8B-B14F-4D97-AF65-F5344CB8AC3E}">
        <p14:creationId xmlns:p14="http://schemas.microsoft.com/office/powerpoint/2010/main" val="7867484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0A0103-689E-4992-B8BE-7597FD78B2DD}"/>
              </a:ext>
            </a:extLst>
          </p:cNvPr>
          <p:cNvSpPr>
            <a:spLocks noGrp="1"/>
          </p:cNvSpPr>
          <p:nvPr>
            <p:ph type="title"/>
          </p:nvPr>
        </p:nvSpPr>
        <p:spPr>
          <a:xfrm>
            <a:off x="1640155" y="624110"/>
            <a:ext cx="10551845" cy="612262"/>
          </a:xfrm>
        </p:spPr>
        <p:txBody>
          <a:bodyPr>
            <a:normAutofit fontScale="90000"/>
          </a:bodyPr>
          <a:lstStyle/>
          <a:p>
            <a:r>
              <a:rPr lang="fr-FR" sz="3200" dirty="0"/>
              <a:t>Modèle d'écosystème de </a:t>
            </a:r>
            <a:r>
              <a:rPr lang="fr-FR" sz="3200" dirty="0" err="1">
                <a:solidFill>
                  <a:srgbClr val="FF0000"/>
                </a:solidFill>
              </a:rPr>
              <a:t>Koltai</a:t>
            </a:r>
            <a:r>
              <a:rPr lang="fr-FR" sz="3200" dirty="0">
                <a:solidFill>
                  <a:srgbClr val="FF0000"/>
                </a:solidFill>
              </a:rPr>
              <a:t> (2014) (6 piliers+6 acteurs)</a:t>
            </a:r>
          </a:p>
        </p:txBody>
      </p:sp>
      <p:graphicFrame>
        <p:nvGraphicFramePr>
          <p:cNvPr id="4" name="Espace réservé du contenu 3">
            <a:extLst>
              <a:ext uri="{FF2B5EF4-FFF2-40B4-BE49-F238E27FC236}">
                <a16:creationId xmlns:a16="http://schemas.microsoft.com/office/drawing/2014/main" id="{69B76871-6150-44EE-8DC9-B5E18498C395}"/>
              </a:ext>
            </a:extLst>
          </p:cNvPr>
          <p:cNvGraphicFramePr>
            <a:graphicFrameLocks noGrp="1"/>
          </p:cNvGraphicFramePr>
          <p:nvPr>
            <p:ph idx="1"/>
            <p:extLst>
              <p:ext uri="{D42A27DB-BD31-4B8C-83A1-F6EECF244321}">
                <p14:modId xmlns:p14="http://schemas.microsoft.com/office/powerpoint/2010/main" val="239143677"/>
              </p:ext>
            </p:extLst>
          </p:nvPr>
        </p:nvGraphicFramePr>
        <p:xfrm>
          <a:off x="1030432" y="1609859"/>
          <a:ext cx="10131135" cy="5048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7029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0E34D644-3BFE-42F2-9A53-5DF5FA7D794D}"/>
              </a:ext>
            </a:extLst>
          </p:cNvPr>
          <p:cNvGraphicFramePr>
            <a:graphicFrameLocks/>
          </p:cNvGraphicFramePr>
          <p:nvPr>
            <p:extLst>
              <p:ext uri="{D42A27DB-BD31-4B8C-83A1-F6EECF244321}">
                <p14:modId xmlns:p14="http://schemas.microsoft.com/office/powerpoint/2010/main" val="1278874834"/>
              </p:ext>
            </p:extLst>
          </p:nvPr>
        </p:nvGraphicFramePr>
        <p:xfrm>
          <a:off x="1311559" y="1143000"/>
          <a:ext cx="9841545" cy="5270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8922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C63A44-9F7A-4F97-BB78-C2A0F7220AEB}"/>
              </a:ext>
            </a:extLst>
          </p:cNvPr>
          <p:cNvSpPr>
            <a:spLocks noGrp="1"/>
          </p:cNvSpPr>
          <p:nvPr>
            <p:ph type="title"/>
          </p:nvPr>
        </p:nvSpPr>
        <p:spPr>
          <a:xfrm>
            <a:off x="1640156" y="636989"/>
            <a:ext cx="8911687" cy="1280890"/>
          </a:xfrm>
        </p:spPr>
        <p:txBody>
          <a:bodyPr/>
          <a:lstStyle/>
          <a:p>
            <a:r>
              <a:rPr lang="fr-FR" dirty="0"/>
              <a:t>Introduction </a:t>
            </a:r>
          </a:p>
        </p:txBody>
      </p:sp>
      <p:sp>
        <p:nvSpPr>
          <p:cNvPr id="3" name="Espace réservé du contenu 2">
            <a:extLst>
              <a:ext uri="{FF2B5EF4-FFF2-40B4-BE49-F238E27FC236}">
                <a16:creationId xmlns:a16="http://schemas.microsoft.com/office/drawing/2014/main" id="{1022C3C2-8EFE-4F5B-88A4-A05917A1E5F4}"/>
              </a:ext>
            </a:extLst>
          </p:cNvPr>
          <p:cNvSpPr>
            <a:spLocks noGrp="1"/>
          </p:cNvSpPr>
          <p:nvPr>
            <p:ph idx="1"/>
          </p:nvPr>
        </p:nvSpPr>
        <p:spPr>
          <a:xfrm>
            <a:off x="1456137" y="1348504"/>
            <a:ext cx="10559851" cy="5348509"/>
          </a:xfrm>
        </p:spPr>
        <p:txBody>
          <a:bodyPr>
            <a:normAutofit/>
          </a:bodyPr>
          <a:lstStyle/>
          <a:p>
            <a:pPr algn="just">
              <a:lnSpc>
                <a:spcPct val="150000"/>
              </a:lnSpc>
            </a:pPr>
            <a:r>
              <a:rPr lang="fr-FR" sz="2400" dirty="0"/>
              <a:t>La création d’entreprise:</a:t>
            </a:r>
          </a:p>
          <a:p>
            <a:pPr algn="just">
              <a:lnSpc>
                <a:spcPct val="150000"/>
              </a:lnSpc>
              <a:buFont typeface="Courier New" panose="02070309020205020404" pitchFamily="49" charset="0"/>
              <a:buChar char="o"/>
            </a:pPr>
            <a:r>
              <a:rPr lang="fr-FR" sz="2400" dirty="0"/>
              <a:t>Présente des risque</a:t>
            </a:r>
          </a:p>
          <a:p>
            <a:pPr algn="just">
              <a:lnSpc>
                <a:spcPct val="150000"/>
              </a:lnSpc>
              <a:buFont typeface="Courier New" panose="02070309020205020404" pitchFamily="49" charset="0"/>
              <a:buChar char="o"/>
            </a:pPr>
            <a:r>
              <a:rPr lang="fr-FR" sz="2400" dirty="0"/>
              <a:t>Des sacrifices</a:t>
            </a:r>
          </a:p>
          <a:p>
            <a:pPr algn="just">
              <a:lnSpc>
                <a:spcPct val="150000"/>
              </a:lnSpc>
              <a:buFont typeface="Courier New" panose="02070309020205020404" pitchFamily="49" charset="0"/>
              <a:buChar char="o"/>
            </a:pPr>
            <a:r>
              <a:rPr lang="fr-FR" sz="2400" b="1" dirty="0">
                <a:solidFill>
                  <a:srgbClr val="FF0000"/>
                </a:solidFill>
              </a:rPr>
              <a:t>Une satisfaction</a:t>
            </a:r>
          </a:p>
          <a:p>
            <a:pPr algn="just">
              <a:lnSpc>
                <a:spcPct val="150000"/>
              </a:lnSpc>
              <a:buFont typeface="Courier New" panose="02070309020205020404" pitchFamily="49" charset="0"/>
              <a:buChar char="o"/>
            </a:pPr>
            <a:r>
              <a:rPr lang="fr-FR" sz="2400" dirty="0"/>
              <a:t>présente une démarche volontaire et consciente</a:t>
            </a:r>
            <a:endParaRPr lang="fr-FR" sz="2400" b="1" dirty="0"/>
          </a:p>
          <a:p>
            <a:pPr algn="just">
              <a:lnSpc>
                <a:spcPct val="150000"/>
              </a:lnSpc>
              <a:buFont typeface="Courier New" panose="02070309020205020404" pitchFamily="49" charset="0"/>
              <a:buChar char="o"/>
            </a:pPr>
            <a:r>
              <a:rPr lang="fr-FR" sz="2400" dirty="0"/>
              <a:t>se base sur les fondements solides des entreprises performantes</a:t>
            </a:r>
          </a:p>
          <a:p>
            <a:pPr marL="0" indent="0" algn="just">
              <a:lnSpc>
                <a:spcPct val="150000"/>
              </a:lnSpc>
              <a:buNone/>
            </a:pPr>
            <a:r>
              <a:rPr lang="fr-FR" sz="2400" b="1" dirty="0"/>
              <a:t>         </a:t>
            </a:r>
            <a:r>
              <a:rPr lang="fr-FR" sz="2400" dirty="0"/>
              <a:t>Toute démarche de la création réussie, doit converger vers seul but.</a:t>
            </a:r>
            <a:endParaRPr lang="fr-FR" sz="2400" b="1" dirty="0"/>
          </a:p>
        </p:txBody>
      </p:sp>
      <p:sp>
        <p:nvSpPr>
          <p:cNvPr id="4" name="Flèche : droite 3">
            <a:extLst>
              <a:ext uri="{FF2B5EF4-FFF2-40B4-BE49-F238E27FC236}">
                <a16:creationId xmlns:a16="http://schemas.microsoft.com/office/drawing/2014/main" id="{7A71521E-2AB1-43C1-BEE6-A4A2466B377D}"/>
              </a:ext>
            </a:extLst>
          </p:cNvPr>
          <p:cNvSpPr/>
          <p:nvPr/>
        </p:nvSpPr>
        <p:spPr>
          <a:xfrm>
            <a:off x="1275008" y="5490178"/>
            <a:ext cx="965916" cy="4765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57703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B250B5-37A4-4F28-BDB6-974841782495}"/>
              </a:ext>
            </a:extLst>
          </p:cNvPr>
          <p:cNvSpPr>
            <a:spLocks noGrp="1"/>
          </p:cNvSpPr>
          <p:nvPr>
            <p:ph type="title"/>
          </p:nvPr>
        </p:nvSpPr>
        <p:spPr>
          <a:xfrm>
            <a:off x="1640156" y="649868"/>
            <a:ext cx="10410690" cy="650898"/>
          </a:xfrm>
        </p:spPr>
        <p:txBody>
          <a:bodyPr>
            <a:noAutofit/>
          </a:bodyPr>
          <a:lstStyle/>
          <a:p>
            <a:r>
              <a:rPr lang="fr-FR" dirty="0"/>
              <a:t>Performance de l'écosystème entrepreneurial</a:t>
            </a:r>
            <a:br>
              <a:rPr lang="fr-FR"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4" name="Espace réservé du contenu 3">
            <a:extLst>
              <a:ext uri="{FF2B5EF4-FFF2-40B4-BE49-F238E27FC236}">
                <a16:creationId xmlns:a16="http://schemas.microsoft.com/office/drawing/2014/main" id="{909A3F6C-3C5E-42A0-BFC2-412731228944}"/>
              </a:ext>
            </a:extLst>
          </p:cNvPr>
          <p:cNvGraphicFramePr>
            <a:graphicFrameLocks noGrp="1"/>
          </p:cNvGraphicFramePr>
          <p:nvPr>
            <p:ph idx="1"/>
            <p:extLst>
              <p:ext uri="{D42A27DB-BD31-4B8C-83A1-F6EECF244321}">
                <p14:modId xmlns:p14="http://schemas.microsoft.com/office/powerpoint/2010/main" val="1706816655"/>
              </p:ext>
            </p:extLst>
          </p:nvPr>
        </p:nvGraphicFramePr>
        <p:xfrm>
          <a:off x="890655" y="1300766"/>
          <a:ext cx="10410690" cy="5267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72352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8018E426-7816-41F7-822A-917D7FA1EAC7}"/>
              </a:ext>
            </a:extLst>
          </p:cNvPr>
          <p:cNvPicPr>
            <a:picLocks noChangeAspect="1"/>
          </p:cNvPicPr>
          <p:nvPr/>
        </p:nvPicPr>
        <p:blipFill>
          <a:blip r:embed="rId2"/>
          <a:srcRect/>
          <a:stretch>
            <a:fillRect/>
          </a:stretch>
        </p:blipFill>
        <p:spPr bwMode="auto">
          <a:xfrm>
            <a:off x="898711" y="1358099"/>
            <a:ext cx="10828029" cy="4476652"/>
          </a:xfrm>
          <a:prstGeom prst="rect">
            <a:avLst/>
          </a:prstGeom>
          <a:noFill/>
          <a:ln w="9525">
            <a:noFill/>
            <a:miter lim="800000"/>
            <a:headEnd/>
            <a:tailEnd/>
          </a:ln>
        </p:spPr>
      </p:pic>
    </p:spTree>
    <p:extLst>
      <p:ext uri="{BB962C8B-B14F-4D97-AF65-F5344CB8AC3E}">
        <p14:creationId xmlns:p14="http://schemas.microsoft.com/office/powerpoint/2010/main" val="27070237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060677-BAA1-49FA-BD0E-84D2DBD90883}"/>
              </a:ext>
            </a:extLst>
          </p:cNvPr>
          <p:cNvSpPr>
            <a:spLocks noGrp="1"/>
          </p:cNvSpPr>
          <p:nvPr>
            <p:ph type="title"/>
          </p:nvPr>
        </p:nvSpPr>
        <p:spPr>
          <a:xfrm>
            <a:off x="1034849" y="306333"/>
            <a:ext cx="10981140" cy="1280890"/>
          </a:xfrm>
        </p:spPr>
        <p:txBody>
          <a:bodyPr>
            <a:noAutofit/>
          </a:bodyPr>
          <a:lstStyle/>
          <a:p>
            <a:pPr marL="742950" lvl="1" indent="-285750">
              <a:lnSpc>
                <a:spcPct val="150000"/>
              </a:lnSpc>
              <a:spcAft>
                <a:spcPts val="1000"/>
              </a:spcAft>
              <a:tabLst>
                <a:tab pos="270510" algn="l"/>
              </a:tabLst>
            </a:pPr>
            <a:r>
              <a:rPr lang="fr-FR" sz="2800" kern="1200" dirty="0">
                <a:solidFill>
                  <a:schemeClr val="tx1">
                    <a:lumMod val="85000"/>
                    <a:lumOff val="15000"/>
                  </a:schemeClr>
                </a:solidFill>
                <a:latin typeface="+mj-lt"/>
                <a:ea typeface="+mj-ea"/>
                <a:cs typeface="+mj-cs"/>
              </a:rPr>
              <a:t>Management des écosystèmes complexes selon la Théorie des parties prenantes :</a:t>
            </a:r>
          </a:p>
        </p:txBody>
      </p:sp>
      <p:sp>
        <p:nvSpPr>
          <p:cNvPr id="3" name="Espace réservé du contenu 2">
            <a:extLst>
              <a:ext uri="{FF2B5EF4-FFF2-40B4-BE49-F238E27FC236}">
                <a16:creationId xmlns:a16="http://schemas.microsoft.com/office/drawing/2014/main" id="{3ABEE2FF-7BF9-4779-86BE-27C031466E03}"/>
              </a:ext>
            </a:extLst>
          </p:cNvPr>
          <p:cNvSpPr>
            <a:spLocks noGrp="1"/>
          </p:cNvSpPr>
          <p:nvPr>
            <p:ph idx="1"/>
          </p:nvPr>
        </p:nvSpPr>
        <p:spPr>
          <a:xfrm>
            <a:off x="605430" y="1989173"/>
            <a:ext cx="10981140" cy="4868827"/>
          </a:xfrm>
        </p:spPr>
        <p:txBody>
          <a:bodyPr/>
          <a:lstStyle/>
          <a:p>
            <a:pPr algn="just">
              <a:lnSpc>
                <a:spcPct val="150000"/>
              </a:lnSpc>
            </a:pPr>
            <a:r>
              <a:rPr lang="fr-FR" sz="2400" dirty="0"/>
              <a:t>La théorie des parties prenantes postule que l'essence de l'entreprise réside dans </a:t>
            </a:r>
            <a:r>
              <a:rPr lang="fr-FR" sz="2400" dirty="0">
                <a:solidFill>
                  <a:srgbClr val="FF0000"/>
                </a:solidFill>
              </a:rPr>
              <a:t>l'établissement de relations et la création de valeur</a:t>
            </a:r>
            <a:r>
              <a:rPr lang="fr-FR" sz="2400" dirty="0"/>
              <a:t>.</a:t>
            </a:r>
          </a:p>
          <a:p>
            <a:pPr algn="just">
              <a:lnSpc>
                <a:spcPct val="150000"/>
              </a:lnSpc>
            </a:pPr>
            <a:r>
              <a:rPr lang="fr-FR" sz="2400" dirty="0"/>
              <a:t>soulignent l'importance de </a:t>
            </a:r>
            <a:r>
              <a:rPr lang="fr-FR" sz="2400" dirty="0">
                <a:solidFill>
                  <a:srgbClr val="FF0000"/>
                </a:solidFill>
              </a:rPr>
              <a:t>la responsabilité de l'entreprise </a:t>
            </a:r>
            <a:r>
              <a:rPr lang="fr-FR" sz="2400" dirty="0"/>
              <a:t>envers les communautés et la société. </a:t>
            </a:r>
          </a:p>
          <a:p>
            <a:pPr algn="just">
              <a:lnSpc>
                <a:spcPct val="150000"/>
              </a:lnSpc>
            </a:pPr>
            <a:r>
              <a:rPr lang="fr-FR" sz="2400" dirty="0"/>
              <a:t>tendance à concentrer son attention à une portée raisonnable des </a:t>
            </a:r>
            <a:r>
              <a:rPr lang="fr-FR" sz="2400" dirty="0">
                <a:solidFill>
                  <a:srgbClr val="FF0000"/>
                </a:solidFill>
              </a:rPr>
              <a:t>activités de l'entreprise</a:t>
            </a:r>
            <a:r>
              <a:rPr lang="fr-FR" sz="2400" dirty="0"/>
              <a:t>, </a:t>
            </a:r>
            <a:endParaRPr lang="fr-FR" dirty="0"/>
          </a:p>
        </p:txBody>
      </p:sp>
    </p:spTree>
    <p:extLst>
      <p:ext uri="{BB962C8B-B14F-4D97-AF65-F5344CB8AC3E}">
        <p14:creationId xmlns:p14="http://schemas.microsoft.com/office/powerpoint/2010/main" val="16015596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D8313A-3564-4E06-B7E9-53E7D71C55A0}"/>
              </a:ext>
            </a:extLst>
          </p:cNvPr>
          <p:cNvSpPr>
            <a:spLocks noGrp="1"/>
          </p:cNvSpPr>
          <p:nvPr>
            <p:ph type="title"/>
          </p:nvPr>
        </p:nvSpPr>
        <p:spPr>
          <a:xfrm>
            <a:off x="1640156" y="598352"/>
            <a:ext cx="8911687" cy="1280890"/>
          </a:xfrm>
        </p:spPr>
        <p:txBody>
          <a:bodyPr/>
          <a:lstStyle/>
          <a:p>
            <a:r>
              <a:rPr lang="fr-FR" dirty="0"/>
              <a:t>Les principales parties prenantes</a:t>
            </a:r>
          </a:p>
        </p:txBody>
      </p:sp>
      <p:graphicFrame>
        <p:nvGraphicFramePr>
          <p:cNvPr id="4" name="Espace réservé du contenu 3">
            <a:extLst>
              <a:ext uri="{FF2B5EF4-FFF2-40B4-BE49-F238E27FC236}">
                <a16:creationId xmlns:a16="http://schemas.microsoft.com/office/drawing/2014/main" id="{097B67C0-1AA0-4C81-8FEF-A842EEE5C7FA}"/>
              </a:ext>
            </a:extLst>
          </p:cNvPr>
          <p:cNvGraphicFramePr>
            <a:graphicFrameLocks noGrp="1"/>
          </p:cNvGraphicFramePr>
          <p:nvPr>
            <p:ph idx="1"/>
            <p:extLst>
              <p:ext uri="{D42A27DB-BD31-4B8C-83A1-F6EECF244321}">
                <p14:modId xmlns:p14="http://schemas.microsoft.com/office/powerpoint/2010/main" val="2797878610"/>
              </p:ext>
            </p:extLst>
          </p:nvPr>
        </p:nvGraphicFramePr>
        <p:xfrm>
          <a:off x="676262" y="1557271"/>
          <a:ext cx="10839473" cy="4881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94682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4B18B6E-869C-4668-9799-B5ACFFA6ECDA}"/>
              </a:ext>
            </a:extLst>
          </p:cNvPr>
          <p:cNvSpPr>
            <a:spLocks noGrp="1"/>
          </p:cNvSpPr>
          <p:nvPr>
            <p:ph idx="1"/>
          </p:nvPr>
        </p:nvSpPr>
        <p:spPr>
          <a:xfrm>
            <a:off x="700030" y="2943985"/>
            <a:ext cx="10791937" cy="5066673"/>
          </a:xfrm>
        </p:spPr>
        <p:txBody>
          <a:bodyPr/>
          <a:lstStyle/>
          <a:p>
            <a:pPr algn="just">
              <a:lnSpc>
                <a:spcPct val="150000"/>
              </a:lnSpc>
            </a:pPr>
            <a:r>
              <a:rPr lang="fr-FR" sz="2400" dirty="0"/>
              <a:t>Dans l'évolution de la théorie des parties prenantes, certains travaux ont suggéré une distinction entre différentes parties de la théorie des parties prenantes et comment elles peuvent s'emboîter (ou ne pas s'emboîter) pour contribuer à la littérature.</a:t>
            </a:r>
          </a:p>
        </p:txBody>
      </p:sp>
      <p:pic>
        <p:nvPicPr>
          <p:cNvPr id="5" name="Image 4">
            <a:extLst>
              <a:ext uri="{FF2B5EF4-FFF2-40B4-BE49-F238E27FC236}">
                <a16:creationId xmlns:a16="http://schemas.microsoft.com/office/drawing/2014/main" id="{D160A42A-C529-4C92-B0B7-F47592F4A964}"/>
              </a:ext>
            </a:extLst>
          </p:cNvPr>
          <p:cNvPicPr>
            <a:picLocks noChangeAspect="1"/>
          </p:cNvPicPr>
          <p:nvPr/>
        </p:nvPicPr>
        <p:blipFill>
          <a:blip r:embed="rId2"/>
          <a:stretch>
            <a:fillRect/>
          </a:stretch>
        </p:blipFill>
        <p:spPr>
          <a:xfrm>
            <a:off x="4160814" y="209639"/>
            <a:ext cx="3870370" cy="2322222"/>
          </a:xfrm>
          <a:prstGeom prst="rect">
            <a:avLst/>
          </a:prstGeom>
          <a:ln>
            <a:noFill/>
          </a:ln>
          <a:effectLst>
            <a:softEdge rad="112500"/>
          </a:effectLst>
        </p:spPr>
      </p:pic>
    </p:spTree>
    <p:extLst>
      <p:ext uri="{BB962C8B-B14F-4D97-AF65-F5344CB8AC3E}">
        <p14:creationId xmlns:p14="http://schemas.microsoft.com/office/powerpoint/2010/main" val="2223980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EC4729-BB0A-42B5-95A4-43F2BCE1DA1C}"/>
              </a:ext>
            </a:extLst>
          </p:cNvPr>
          <p:cNvSpPr>
            <a:spLocks noGrp="1"/>
          </p:cNvSpPr>
          <p:nvPr>
            <p:ph type="title"/>
          </p:nvPr>
        </p:nvSpPr>
        <p:spPr>
          <a:xfrm>
            <a:off x="1640156" y="306333"/>
            <a:ext cx="10285681" cy="1280890"/>
          </a:xfrm>
        </p:spPr>
        <p:txBody>
          <a:bodyPr/>
          <a:lstStyle/>
          <a:p>
            <a:r>
              <a:rPr lang="fr-FR" dirty="0"/>
              <a:t>Les 3 parties distinctes des parties prenantes</a:t>
            </a:r>
            <a:br>
              <a:rPr lang="fr-FR" dirty="0"/>
            </a:br>
            <a:r>
              <a:rPr lang="fr-FR" sz="2800" b="1" i="1" dirty="0">
                <a:solidFill>
                  <a:srgbClr val="FF0000"/>
                </a:solidFill>
              </a:rPr>
              <a:t>Donaldson et Preston (1995) </a:t>
            </a:r>
          </a:p>
        </p:txBody>
      </p:sp>
      <p:graphicFrame>
        <p:nvGraphicFramePr>
          <p:cNvPr id="4" name="Espace réservé du contenu 3">
            <a:extLst>
              <a:ext uri="{FF2B5EF4-FFF2-40B4-BE49-F238E27FC236}">
                <a16:creationId xmlns:a16="http://schemas.microsoft.com/office/drawing/2014/main" id="{461C5E42-3DB1-4DE7-9283-E68FCABCB50B}"/>
              </a:ext>
            </a:extLst>
          </p:cNvPr>
          <p:cNvGraphicFramePr>
            <a:graphicFrameLocks noGrp="1"/>
          </p:cNvGraphicFramePr>
          <p:nvPr>
            <p:ph idx="1"/>
            <p:extLst>
              <p:ext uri="{D42A27DB-BD31-4B8C-83A1-F6EECF244321}">
                <p14:modId xmlns:p14="http://schemas.microsoft.com/office/powerpoint/2010/main" val="3528102558"/>
              </p:ext>
            </p:extLst>
          </p:nvPr>
        </p:nvGraphicFramePr>
        <p:xfrm>
          <a:off x="1137913" y="1941030"/>
          <a:ext cx="9916174" cy="46106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07401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2AEB582-E44F-4F19-897C-F0B4397DCB70}"/>
              </a:ext>
            </a:extLst>
          </p:cNvPr>
          <p:cNvSpPr>
            <a:spLocks noGrp="1"/>
          </p:cNvSpPr>
          <p:nvPr>
            <p:ph idx="1"/>
          </p:nvPr>
        </p:nvSpPr>
        <p:spPr>
          <a:xfrm>
            <a:off x="603439" y="3235906"/>
            <a:ext cx="10985120" cy="3963384"/>
          </a:xfrm>
        </p:spPr>
        <p:txBody>
          <a:bodyPr/>
          <a:lstStyle/>
          <a:p>
            <a:pPr algn="just">
              <a:lnSpc>
                <a:spcPct val="200000"/>
              </a:lnSpc>
            </a:pPr>
            <a:r>
              <a:rPr lang="fr-FR" sz="2400" dirty="0"/>
              <a:t>les trois jouent un rôle important dans la théorie, mais chacun a son propre rôle et sa propre méthodologie. </a:t>
            </a:r>
          </a:p>
        </p:txBody>
      </p:sp>
      <p:pic>
        <p:nvPicPr>
          <p:cNvPr id="4" name="Image 3">
            <a:extLst>
              <a:ext uri="{FF2B5EF4-FFF2-40B4-BE49-F238E27FC236}">
                <a16:creationId xmlns:a16="http://schemas.microsoft.com/office/drawing/2014/main" id="{3896CF08-10F3-444F-BCE2-CBA95346D3CA}"/>
              </a:ext>
            </a:extLst>
          </p:cNvPr>
          <p:cNvPicPr>
            <a:picLocks noChangeAspect="1"/>
          </p:cNvPicPr>
          <p:nvPr/>
        </p:nvPicPr>
        <p:blipFill>
          <a:blip r:embed="rId2"/>
          <a:stretch>
            <a:fillRect/>
          </a:stretch>
        </p:blipFill>
        <p:spPr>
          <a:xfrm>
            <a:off x="4160814" y="209639"/>
            <a:ext cx="3870370" cy="2322222"/>
          </a:xfrm>
          <a:prstGeom prst="rect">
            <a:avLst/>
          </a:prstGeom>
          <a:ln>
            <a:noFill/>
          </a:ln>
          <a:effectLst>
            <a:softEdge rad="112500"/>
          </a:effectLst>
        </p:spPr>
      </p:pic>
    </p:spTree>
    <p:extLst>
      <p:ext uri="{BB962C8B-B14F-4D97-AF65-F5344CB8AC3E}">
        <p14:creationId xmlns:p14="http://schemas.microsoft.com/office/powerpoint/2010/main" val="3343730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FA6B7E4-1F15-4A4A-9350-AF37D95C26EC}"/>
              </a:ext>
            </a:extLst>
          </p:cNvPr>
          <p:cNvSpPr>
            <a:spLocks noGrp="1"/>
          </p:cNvSpPr>
          <p:nvPr>
            <p:ph idx="1"/>
          </p:nvPr>
        </p:nvSpPr>
        <p:spPr>
          <a:xfrm>
            <a:off x="913595" y="1777804"/>
            <a:ext cx="10364810" cy="3777622"/>
          </a:xfrm>
        </p:spPr>
        <p:txBody>
          <a:bodyPr>
            <a:normAutofit fontScale="92500" lnSpcReduction="10000"/>
          </a:bodyPr>
          <a:lstStyle/>
          <a:p>
            <a:pPr algn="just">
              <a:lnSpc>
                <a:spcPct val="150000"/>
              </a:lnSpc>
            </a:pPr>
            <a:r>
              <a:rPr lang="fr-FR" sz="2400" dirty="0"/>
              <a:t>Descriptive / instrumentale           font explicitement partie des sciences sociales et impliquent des faits            </a:t>
            </a:r>
            <a:r>
              <a:rPr lang="fr-FR" sz="2400" dirty="0">
                <a:solidFill>
                  <a:srgbClr val="FF0000"/>
                </a:solidFill>
              </a:rPr>
              <a:t>un rôle subordonné</a:t>
            </a:r>
            <a:endParaRPr lang="fr-FR" sz="2400" dirty="0"/>
          </a:p>
          <a:p>
            <a:pPr algn="just">
              <a:lnSpc>
                <a:spcPct val="150000"/>
              </a:lnSpc>
            </a:pPr>
            <a:r>
              <a:rPr lang="fr-FR" sz="2400" dirty="0"/>
              <a:t>Normative          explicitement morale et relève du domaine des éthiciens           </a:t>
            </a:r>
            <a:r>
              <a:rPr lang="fr-FR" sz="2400" dirty="0">
                <a:solidFill>
                  <a:srgbClr val="FF0000"/>
                </a:solidFill>
              </a:rPr>
              <a:t>  le noyau central</a:t>
            </a:r>
          </a:p>
          <a:p>
            <a:pPr algn="just">
              <a:lnSpc>
                <a:spcPct val="150000"/>
              </a:lnSpc>
            </a:pPr>
            <a:endParaRPr lang="fr-FR" sz="2400" dirty="0">
              <a:solidFill>
                <a:srgbClr val="FF0000"/>
              </a:solidFill>
            </a:endParaRPr>
          </a:p>
          <a:p>
            <a:pPr marL="0" indent="0" algn="just">
              <a:lnSpc>
                <a:spcPct val="150000"/>
              </a:lnSpc>
              <a:buNone/>
            </a:pPr>
            <a:r>
              <a:rPr lang="fr-FR" sz="2400" dirty="0">
                <a:solidFill>
                  <a:srgbClr val="FF0000"/>
                </a:solidFill>
              </a:rPr>
              <a:t>            </a:t>
            </a:r>
            <a:r>
              <a:rPr lang="fr-FR" sz="2400" dirty="0"/>
              <a:t>la théorie des parties prenantes est une théorie morale qui spécifie les obligations des entreprises envers leurs parties prenantes.</a:t>
            </a:r>
          </a:p>
        </p:txBody>
      </p:sp>
      <p:sp>
        <p:nvSpPr>
          <p:cNvPr id="4" name="Flèche : droite 3">
            <a:extLst>
              <a:ext uri="{FF2B5EF4-FFF2-40B4-BE49-F238E27FC236}">
                <a16:creationId xmlns:a16="http://schemas.microsoft.com/office/drawing/2014/main" id="{F75DC7E3-216D-4095-B6AA-ED21368D0715}"/>
              </a:ext>
            </a:extLst>
          </p:cNvPr>
          <p:cNvSpPr/>
          <p:nvPr/>
        </p:nvSpPr>
        <p:spPr>
          <a:xfrm>
            <a:off x="5068588" y="2002021"/>
            <a:ext cx="818451" cy="2131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 droite 4">
            <a:extLst>
              <a:ext uri="{FF2B5EF4-FFF2-40B4-BE49-F238E27FC236}">
                <a16:creationId xmlns:a16="http://schemas.microsoft.com/office/drawing/2014/main" id="{2DA53BC8-F8EC-4F13-9D5B-9EC3097C142B}"/>
              </a:ext>
            </a:extLst>
          </p:cNvPr>
          <p:cNvSpPr/>
          <p:nvPr/>
        </p:nvSpPr>
        <p:spPr>
          <a:xfrm>
            <a:off x="3086091" y="3031577"/>
            <a:ext cx="818451" cy="2131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 droite 5">
            <a:extLst>
              <a:ext uri="{FF2B5EF4-FFF2-40B4-BE49-F238E27FC236}">
                <a16:creationId xmlns:a16="http://schemas.microsoft.com/office/drawing/2014/main" id="{4295FBD9-85C3-4FB0-AC14-16933DEA91A1}"/>
              </a:ext>
            </a:extLst>
          </p:cNvPr>
          <p:cNvSpPr/>
          <p:nvPr/>
        </p:nvSpPr>
        <p:spPr>
          <a:xfrm>
            <a:off x="2672026" y="3527297"/>
            <a:ext cx="818451" cy="2131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roite 7">
            <a:extLst>
              <a:ext uri="{FF2B5EF4-FFF2-40B4-BE49-F238E27FC236}">
                <a16:creationId xmlns:a16="http://schemas.microsoft.com/office/drawing/2014/main" id="{1B709BCC-5123-4A84-B4AA-53EA8E890DEA}"/>
              </a:ext>
            </a:extLst>
          </p:cNvPr>
          <p:cNvSpPr/>
          <p:nvPr/>
        </p:nvSpPr>
        <p:spPr>
          <a:xfrm>
            <a:off x="5477813" y="2497741"/>
            <a:ext cx="818451" cy="2131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D3D6B260-0A97-4B1F-8988-9F48EF8ACFEC}"/>
              </a:ext>
            </a:extLst>
          </p:cNvPr>
          <p:cNvSpPr txBox="1"/>
          <p:nvPr/>
        </p:nvSpPr>
        <p:spPr>
          <a:xfrm>
            <a:off x="1669397" y="635753"/>
            <a:ext cx="6442789" cy="646331"/>
          </a:xfrm>
          <a:prstGeom prst="rect">
            <a:avLst/>
          </a:prstGeom>
          <a:noFill/>
        </p:spPr>
        <p:txBody>
          <a:bodyPr wrap="none" rtlCol="0">
            <a:spAutoFit/>
          </a:bodyPr>
          <a:lstStyle/>
          <a:p>
            <a:r>
              <a:rPr lang="fr-FR" sz="3600" b="1" dirty="0">
                <a:solidFill>
                  <a:schemeClr val="tx1">
                    <a:lumMod val="85000"/>
                    <a:lumOff val="15000"/>
                  </a:schemeClr>
                </a:solidFill>
                <a:latin typeface="+mj-lt"/>
                <a:ea typeface="+mj-ea"/>
                <a:cs typeface="+mj-cs"/>
              </a:rPr>
              <a:t>Donaldson et Preston (1995)</a:t>
            </a:r>
          </a:p>
        </p:txBody>
      </p:sp>
      <p:sp>
        <p:nvSpPr>
          <p:cNvPr id="10" name="Flèche : droite 9">
            <a:extLst>
              <a:ext uri="{FF2B5EF4-FFF2-40B4-BE49-F238E27FC236}">
                <a16:creationId xmlns:a16="http://schemas.microsoft.com/office/drawing/2014/main" id="{0CF3DF04-C062-4812-8B3C-9E540073D1D0}"/>
              </a:ext>
            </a:extLst>
          </p:cNvPr>
          <p:cNvSpPr/>
          <p:nvPr/>
        </p:nvSpPr>
        <p:spPr>
          <a:xfrm>
            <a:off x="1032456" y="4485496"/>
            <a:ext cx="818451" cy="6391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996175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E94DC1-BCF5-49C6-A259-C23B213E7AD3}"/>
              </a:ext>
            </a:extLst>
          </p:cNvPr>
          <p:cNvSpPr>
            <a:spLocks noGrp="1"/>
          </p:cNvSpPr>
          <p:nvPr>
            <p:ph type="title"/>
          </p:nvPr>
        </p:nvSpPr>
        <p:spPr>
          <a:xfrm>
            <a:off x="1498221" y="306333"/>
            <a:ext cx="10530646" cy="1280890"/>
          </a:xfrm>
        </p:spPr>
        <p:txBody>
          <a:bodyPr>
            <a:normAutofit fontScale="90000"/>
          </a:bodyPr>
          <a:lstStyle/>
          <a:p>
            <a:r>
              <a:rPr lang="fr-FR" dirty="0"/>
              <a:t>Les littératures socio écologiques et de gouvernance collective </a:t>
            </a:r>
            <a:r>
              <a:rPr lang="fr-FR" i="1" dirty="0">
                <a:solidFill>
                  <a:srgbClr val="FF0000"/>
                </a:solidFill>
              </a:rPr>
              <a:t>(</a:t>
            </a:r>
            <a:r>
              <a:rPr lang="fr-FR" i="1" dirty="0" err="1">
                <a:solidFill>
                  <a:srgbClr val="FF0000"/>
                </a:solidFill>
              </a:rPr>
              <a:t>Vollan</a:t>
            </a:r>
            <a:r>
              <a:rPr lang="fr-FR" i="1" dirty="0">
                <a:solidFill>
                  <a:srgbClr val="FF0000"/>
                </a:solidFill>
              </a:rPr>
              <a:t> &amp; </a:t>
            </a:r>
            <a:r>
              <a:rPr lang="fr-FR" i="1" dirty="0" err="1">
                <a:solidFill>
                  <a:srgbClr val="FF0000"/>
                </a:solidFill>
              </a:rPr>
              <a:t>Ostrom</a:t>
            </a:r>
            <a:r>
              <a:rPr lang="fr-FR" i="1" dirty="0">
                <a:solidFill>
                  <a:srgbClr val="FF0000"/>
                </a:solidFill>
              </a:rPr>
              <a:t>, 2010)</a:t>
            </a:r>
          </a:p>
        </p:txBody>
      </p:sp>
      <p:graphicFrame>
        <p:nvGraphicFramePr>
          <p:cNvPr id="4" name="Espace réservé du contenu 3">
            <a:extLst>
              <a:ext uri="{FF2B5EF4-FFF2-40B4-BE49-F238E27FC236}">
                <a16:creationId xmlns:a16="http://schemas.microsoft.com/office/drawing/2014/main" id="{2BEE6696-35E0-4D90-A175-2543DE530108}"/>
              </a:ext>
            </a:extLst>
          </p:cNvPr>
          <p:cNvGraphicFramePr>
            <a:graphicFrameLocks noGrp="1"/>
          </p:cNvGraphicFramePr>
          <p:nvPr>
            <p:ph idx="1"/>
            <p:extLst>
              <p:ext uri="{D42A27DB-BD31-4B8C-83A1-F6EECF244321}">
                <p14:modId xmlns:p14="http://schemas.microsoft.com/office/powerpoint/2010/main" val="128138861"/>
              </p:ext>
            </p:extLst>
          </p:nvPr>
        </p:nvGraphicFramePr>
        <p:xfrm>
          <a:off x="970208" y="685340"/>
          <a:ext cx="10251583" cy="5866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45196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084DE2-117E-45F3-9429-7CC9DEB11E70}"/>
              </a:ext>
            </a:extLst>
          </p:cNvPr>
          <p:cNvSpPr>
            <a:spLocks noGrp="1"/>
          </p:cNvSpPr>
          <p:nvPr>
            <p:ph type="title"/>
          </p:nvPr>
        </p:nvSpPr>
        <p:spPr>
          <a:xfrm>
            <a:off x="1640156" y="585474"/>
            <a:ext cx="8911687" cy="1280890"/>
          </a:xfrm>
        </p:spPr>
        <p:txBody>
          <a:bodyPr/>
          <a:lstStyle/>
          <a:p>
            <a:r>
              <a:rPr lang="fr-FR" dirty="0"/>
              <a:t>La gouvernance collective </a:t>
            </a:r>
          </a:p>
        </p:txBody>
      </p:sp>
      <p:sp>
        <p:nvSpPr>
          <p:cNvPr id="3" name="Espace réservé du contenu 2">
            <a:extLst>
              <a:ext uri="{FF2B5EF4-FFF2-40B4-BE49-F238E27FC236}">
                <a16:creationId xmlns:a16="http://schemas.microsoft.com/office/drawing/2014/main" id="{FA95F7E4-FF87-4814-BB88-21E4948AA646}"/>
              </a:ext>
            </a:extLst>
          </p:cNvPr>
          <p:cNvSpPr>
            <a:spLocks noGrp="1"/>
          </p:cNvSpPr>
          <p:nvPr>
            <p:ph idx="1"/>
          </p:nvPr>
        </p:nvSpPr>
        <p:spPr>
          <a:xfrm>
            <a:off x="708544" y="2236631"/>
            <a:ext cx="10774912" cy="2979314"/>
          </a:xfrm>
        </p:spPr>
        <p:txBody>
          <a:bodyPr/>
          <a:lstStyle/>
          <a:p>
            <a:pPr algn="just">
              <a:lnSpc>
                <a:spcPct val="150000"/>
              </a:lnSpc>
            </a:pPr>
            <a:r>
              <a:rPr lang="fr-FR" sz="2200" dirty="0"/>
              <a:t>L'action volontaire pour </a:t>
            </a:r>
            <a:r>
              <a:rPr lang="fr-FR" sz="2200" dirty="0">
                <a:solidFill>
                  <a:srgbClr val="FF0000"/>
                </a:solidFill>
              </a:rPr>
              <a:t>améliorer le fonctionnement </a:t>
            </a:r>
            <a:r>
              <a:rPr lang="fr-FR" sz="2200" dirty="0"/>
              <a:t>de l'écosystème ne peut pas être motivée uniquement par </a:t>
            </a:r>
            <a:r>
              <a:rPr lang="fr-FR" sz="2200" dirty="0">
                <a:solidFill>
                  <a:srgbClr val="FF0000"/>
                </a:solidFill>
              </a:rPr>
              <a:t>l'intérêt économique personnel</a:t>
            </a:r>
            <a:r>
              <a:rPr lang="fr-FR" sz="2200" dirty="0"/>
              <a:t>, car les incitations financières à court terme à la participation au projet commun peuvent </a:t>
            </a:r>
            <a:r>
              <a:rPr lang="fr-FR" sz="2200" dirty="0">
                <a:solidFill>
                  <a:srgbClr val="FF0000"/>
                </a:solidFill>
              </a:rPr>
              <a:t>fausser et même évincer </a:t>
            </a:r>
            <a:r>
              <a:rPr lang="fr-FR" sz="2200" dirty="0"/>
              <a:t>les motivations du bien commun.</a:t>
            </a:r>
          </a:p>
        </p:txBody>
      </p:sp>
    </p:spTree>
    <p:extLst>
      <p:ext uri="{BB962C8B-B14F-4D97-AF65-F5344CB8AC3E}">
        <p14:creationId xmlns:p14="http://schemas.microsoft.com/office/powerpoint/2010/main" val="1393567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B8023D-0479-4FD6-9005-EAFEDB1B0124}"/>
              </a:ext>
            </a:extLst>
          </p:cNvPr>
          <p:cNvSpPr>
            <a:spLocks noGrp="1"/>
          </p:cNvSpPr>
          <p:nvPr>
            <p:ph type="title"/>
          </p:nvPr>
        </p:nvSpPr>
        <p:spPr>
          <a:xfrm>
            <a:off x="1640156" y="306333"/>
            <a:ext cx="8911687" cy="1280890"/>
          </a:xfrm>
        </p:spPr>
        <p:txBody>
          <a:bodyPr/>
          <a:lstStyle/>
          <a:p>
            <a:pPr algn="just">
              <a:lnSpc>
                <a:spcPct val="200000"/>
              </a:lnSpc>
            </a:pPr>
            <a:r>
              <a:rPr lang="fr-FR" sz="3600" dirty="0"/>
              <a:t>Etapes de création d’entreprises</a:t>
            </a:r>
          </a:p>
        </p:txBody>
      </p:sp>
      <p:graphicFrame>
        <p:nvGraphicFramePr>
          <p:cNvPr id="4" name="Espace réservé du contenu 3">
            <a:extLst>
              <a:ext uri="{FF2B5EF4-FFF2-40B4-BE49-F238E27FC236}">
                <a16:creationId xmlns:a16="http://schemas.microsoft.com/office/drawing/2014/main" id="{270E6A27-6AA4-45B4-A6EC-917FC0140949}"/>
              </a:ext>
            </a:extLst>
          </p:cNvPr>
          <p:cNvGraphicFramePr>
            <a:graphicFrameLocks noGrp="1"/>
          </p:cNvGraphicFramePr>
          <p:nvPr>
            <p:ph idx="1"/>
            <p:extLst>
              <p:ext uri="{D42A27DB-BD31-4B8C-83A1-F6EECF244321}">
                <p14:modId xmlns:p14="http://schemas.microsoft.com/office/powerpoint/2010/main" val="3871745766"/>
              </p:ext>
            </p:extLst>
          </p:nvPr>
        </p:nvGraphicFramePr>
        <p:xfrm>
          <a:off x="566670" y="2133599"/>
          <a:ext cx="11526592" cy="46278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79684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a:extLst>
              <a:ext uri="{FF2B5EF4-FFF2-40B4-BE49-F238E27FC236}">
                <a16:creationId xmlns:a16="http://schemas.microsoft.com/office/drawing/2014/main" id="{A509D43B-5416-4F5D-94FD-DCF75A005CE3}"/>
              </a:ext>
            </a:extLst>
          </p:cNvPr>
          <p:cNvGraphicFramePr>
            <a:graphicFrameLocks noGrp="1"/>
          </p:cNvGraphicFramePr>
          <p:nvPr>
            <p:ph idx="1"/>
            <p:extLst>
              <p:ext uri="{D42A27DB-BD31-4B8C-83A1-F6EECF244321}">
                <p14:modId xmlns:p14="http://schemas.microsoft.com/office/powerpoint/2010/main" val="711616008"/>
              </p:ext>
            </p:extLst>
          </p:nvPr>
        </p:nvGraphicFramePr>
        <p:xfrm>
          <a:off x="927280" y="982014"/>
          <a:ext cx="10702343" cy="48939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83868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41ABDF-991C-4BB3-B629-2114D8836631}"/>
              </a:ext>
            </a:extLst>
          </p:cNvPr>
          <p:cNvSpPr>
            <a:spLocks noGrp="1"/>
          </p:cNvSpPr>
          <p:nvPr>
            <p:ph type="title"/>
          </p:nvPr>
        </p:nvSpPr>
        <p:spPr>
          <a:xfrm>
            <a:off x="1640156" y="624110"/>
            <a:ext cx="8911687" cy="1280890"/>
          </a:xfrm>
        </p:spPr>
        <p:txBody>
          <a:bodyPr/>
          <a:lstStyle/>
          <a:p>
            <a:r>
              <a:rPr lang="fr-FR" dirty="0"/>
              <a:t>Engagement des parties prenantes</a:t>
            </a:r>
          </a:p>
        </p:txBody>
      </p:sp>
      <p:sp>
        <p:nvSpPr>
          <p:cNvPr id="3" name="Espace réservé du contenu 2">
            <a:extLst>
              <a:ext uri="{FF2B5EF4-FFF2-40B4-BE49-F238E27FC236}">
                <a16:creationId xmlns:a16="http://schemas.microsoft.com/office/drawing/2014/main" id="{DA4EFD1F-6E4B-46BF-8ED0-96BB12AC79FE}"/>
              </a:ext>
            </a:extLst>
          </p:cNvPr>
          <p:cNvSpPr>
            <a:spLocks noGrp="1"/>
          </p:cNvSpPr>
          <p:nvPr>
            <p:ph idx="1"/>
          </p:nvPr>
        </p:nvSpPr>
        <p:spPr>
          <a:xfrm>
            <a:off x="780848" y="2070053"/>
            <a:ext cx="10958868" cy="4419237"/>
          </a:xfrm>
        </p:spPr>
        <p:txBody>
          <a:bodyPr>
            <a:normAutofit/>
          </a:bodyPr>
          <a:lstStyle/>
          <a:p>
            <a:pPr algn="just">
              <a:lnSpc>
                <a:spcPct val="150000"/>
              </a:lnSpc>
            </a:pPr>
            <a:r>
              <a:rPr lang="fr-FR" sz="2800" dirty="0"/>
              <a:t>Essentiel </a:t>
            </a:r>
            <a:r>
              <a:rPr lang="fr-FR" sz="2800" dirty="0">
                <a:solidFill>
                  <a:srgbClr val="FF0000"/>
                </a:solidFill>
              </a:rPr>
              <a:t>pour l'élaboration et la mise en œuvre </a:t>
            </a:r>
            <a:r>
              <a:rPr lang="fr-FR" sz="2800" dirty="0"/>
              <a:t>de politiques multipolaires</a:t>
            </a:r>
          </a:p>
          <a:p>
            <a:pPr algn="just">
              <a:lnSpc>
                <a:spcPct val="150000"/>
              </a:lnSpc>
            </a:pPr>
            <a:r>
              <a:rPr lang="fr-FR" sz="2800" dirty="0"/>
              <a:t>Peut aller de la communication descendante superficielle à la consultation ascendante, et à la forme la plus profonde, </a:t>
            </a:r>
            <a:r>
              <a:rPr lang="fr-FR" sz="2800" dirty="0">
                <a:solidFill>
                  <a:srgbClr val="FF0000"/>
                </a:solidFill>
              </a:rPr>
              <a:t>la participation</a:t>
            </a:r>
            <a:r>
              <a:rPr lang="fr-FR" sz="2800" dirty="0"/>
              <a:t>, où l'information circule dans les deux sens de manière itérative</a:t>
            </a:r>
          </a:p>
          <a:p>
            <a:pPr algn="just">
              <a:lnSpc>
                <a:spcPct val="150000"/>
              </a:lnSpc>
            </a:pPr>
            <a:endParaRPr lang="fr-FR" sz="2200" dirty="0"/>
          </a:p>
        </p:txBody>
      </p:sp>
    </p:spTree>
    <p:extLst>
      <p:ext uri="{BB962C8B-B14F-4D97-AF65-F5344CB8AC3E}">
        <p14:creationId xmlns:p14="http://schemas.microsoft.com/office/powerpoint/2010/main" val="16472390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F2533E2-4872-424B-A1CC-95D830FC4E5F}"/>
              </a:ext>
            </a:extLst>
          </p:cNvPr>
          <p:cNvSpPr>
            <a:spLocks noGrp="1"/>
          </p:cNvSpPr>
          <p:nvPr>
            <p:ph idx="1"/>
          </p:nvPr>
        </p:nvSpPr>
        <p:spPr>
          <a:xfrm>
            <a:off x="668593" y="1587910"/>
            <a:ext cx="11174361" cy="4163961"/>
          </a:xfrm>
        </p:spPr>
        <p:txBody>
          <a:bodyPr/>
          <a:lstStyle/>
          <a:p>
            <a:pPr algn="just">
              <a:lnSpc>
                <a:spcPct val="150000"/>
              </a:lnSpc>
            </a:pPr>
            <a:r>
              <a:rPr lang="fr-FR" sz="2800" dirty="0"/>
              <a:t>peut </a:t>
            </a:r>
            <a:r>
              <a:rPr lang="fr-FR" sz="2800" dirty="0">
                <a:solidFill>
                  <a:srgbClr val="FF0000"/>
                </a:solidFill>
              </a:rPr>
              <a:t>exploiter</a:t>
            </a:r>
            <a:r>
              <a:rPr lang="fr-FR" sz="2800" dirty="0"/>
              <a:t> les connaissances au sein de l'écosystème et </a:t>
            </a:r>
            <a:r>
              <a:rPr lang="fr-FR" sz="2800" dirty="0">
                <a:solidFill>
                  <a:srgbClr val="FF0000"/>
                </a:solidFill>
              </a:rPr>
              <a:t>découvrir</a:t>
            </a:r>
            <a:r>
              <a:rPr lang="fr-FR" sz="2800" dirty="0"/>
              <a:t> des interactions cachées et des chaînes de cause à effet. </a:t>
            </a:r>
          </a:p>
          <a:p>
            <a:pPr algn="just">
              <a:lnSpc>
                <a:spcPct val="150000"/>
              </a:lnSpc>
            </a:pPr>
            <a:r>
              <a:rPr lang="fr-FR" sz="2800" dirty="0"/>
              <a:t>peut également </a:t>
            </a:r>
            <a:r>
              <a:rPr lang="fr-FR" sz="2800" dirty="0">
                <a:solidFill>
                  <a:srgbClr val="FF0000"/>
                </a:solidFill>
              </a:rPr>
              <a:t>faciliter la coordination</a:t>
            </a:r>
            <a:r>
              <a:rPr lang="fr-FR" sz="2800" dirty="0"/>
              <a:t> multipolaire et la </a:t>
            </a:r>
            <a:r>
              <a:rPr lang="fr-FR" sz="2800" dirty="0">
                <a:solidFill>
                  <a:srgbClr val="FF0000"/>
                </a:solidFill>
              </a:rPr>
              <a:t>gouvernance collective </a:t>
            </a:r>
          </a:p>
          <a:p>
            <a:endParaRPr lang="fr-FR" dirty="0"/>
          </a:p>
        </p:txBody>
      </p:sp>
    </p:spTree>
    <p:extLst>
      <p:ext uri="{BB962C8B-B14F-4D97-AF65-F5344CB8AC3E}">
        <p14:creationId xmlns:p14="http://schemas.microsoft.com/office/powerpoint/2010/main" val="2114974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C3465D66-73E0-42DF-B8C2-9E8FA61CEE96}"/>
              </a:ext>
            </a:extLst>
          </p:cNvPr>
          <p:cNvPicPr>
            <a:picLocks noChangeAspect="1"/>
          </p:cNvPicPr>
          <p:nvPr/>
        </p:nvPicPr>
        <p:blipFill>
          <a:blip r:embed="rId2"/>
          <a:stretch>
            <a:fillRect/>
          </a:stretch>
        </p:blipFill>
        <p:spPr>
          <a:xfrm>
            <a:off x="4746938" y="0"/>
            <a:ext cx="2698124" cy="26981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Espace réservé du contenu 2">
            <a:extLst>
              <a:ext uri="{FF2B5EF4-FFF2-40B4-BE49-F238E27FC236}">
                <a16:creationId xmlns:a16="http://schemas.microsoft.com/office/drawing/2014/main" id="{52C2F70E-035A-416E-AA2B-E07175FDD7E2}"/>
              </a:ext>
            </a:extLst>
          </p:cNvPr>
          <p:cNvSpPr>
            <a:spLocks noGrp="1"/>
          </p:cNvSpPr>
          <p:nvPr>
            <p:ph idx="1"/>
          </p:nvPr>
        </p:nvSpPr>
        <p:spPr>
          <a:xfrm>
            <a:off x="997307" y="2178676"/>
            <a:ext cx="10197385" cy="4267200"/>
          </a:xfrm>
        </p:spPr>
        <p:txBody>
          <a:bodyPr>
            <a:normAutofit/>
          </a:bodyPr>
          <a:lstStyle/>
          <a:p>
            <a:pPr marL="0" indent="0" algn="just">
              <a:lnSpc>
                <a:spcPct val="200000"/>
              </a:lnSpc>
              <a:buNone/>
            </a:pPr>
            <a:r>
              <a:rPr lang="fr-FR" sz="2800" dirty="0"/>
              <a:t>un engagement profond des parties prenantes peut </a:t>
            </a:r>
            <a:r>
              <a:rPr lang="fr-FR" sz="2800" dirty="0">
                <a:solidFill>
                  <a:srgbClr val="FF0000"/>
                </a:solidFill>
              </a:rPr>
              <a:t>surmonter l'inertie du système</a:t>
            </a:r>
            <a:r>
              <a:rPr lang="fr-FR" sz="2800" dirty="0"/>
              <a:t> en permettant aux parties prenantes de devenir des </a:t>
            </a:r>
            <a:r>
              <a:rPr lang="fr-FR" sz="2800" dirty="0">
                <a:solidFill>
                  <a:srgbClr val="FF0000"/>
                </a:solidFill>
              </a:rPr>
              <a:t>participants actifs</a:t>
            </a:r>
            <a:r>
              <a:rPr lang="fr-FR" sz="2800" dirty="0"/>
              <a:t> dans </a:t>
            </a:r>
            <a:r>
              <a:rPr lang="fr-FR" sz="2800" dirty="0">
                <a:solidFill>
                  <a:srgbClr val="FF0000"/>
                </a:solidFill>
              </a:rPr>
              <a:t>l'analyse et la gestion des écosystèmes.</a:t>
            </a:r>
          </a:p>
        </p:txBody>
      </p:sp>
    </p:spTree>
    <p:extLst>
      <p:ext uri="{BB962C8B-B14F-4D97-AF65-F5344CB8AC3E}">
        <p14:creationId xmlns:p14="http://schemas.microsoft.com/office/powerpoint/2010/main" val="19668404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B739B5-FA27-4C92-872B-655DDDD56E97}"/>
              </a:ext>
            </a:extLst>
          </p:cNvPr>
          <p:cNvSpPr>
            <a:spLocks noGrp="1"/>
          </p:cNvSpPr>
          <p:nvPr>
            <p:ph type="title"/>
          </p:nvPr>
        </p:nvSpPr>
        <p:spPr>
          <a:xfrm>
            <a:off x="1640156" y="649868"/>
            <a:ext cx="8911687" cy="1280890"/>
          </a:xfrm>
        </p:spPr>
        <p:txBody>
          <a:bodyPr/>
          <a:lstStyle/>
          <a:p>
            <a:r>
              <a:rPr lang="fr-FR" dirty="0"/>
              <a:t>Autres formes de gouvernances</a:t>
            </a:r>
          </a:p>
        </p:txBody>
      </p:sp>
      <p:graphicFrame>
        <p:nvGraphicFramePr>
          <p:cNvPr id="6" name="Espace réservé du contenu 5">
            <a:extLst>
              <a:ext uri="{FF2B5EF4-FFF2-40B4-BE49-F238E27FC236}">
                <a16:creationId xmlns:a16="http://schemas.microsoft.com/office/drawing/2014/main" id="{0F070292-FA81-45E0-8897-D761E74732FD}"/>
              </a:ext>
            </a:extLst>
          </p:cNvPr>
          <p:cNvGraphicFramePr>
            <a:graphicFrameLocks noGrp="1"/>
          </p:cNvGraphicFramePr>
          <p:nvPr>
            <p:ph idx="1"/>
            <p:extLst>
              <p:ext uri="{D42A27DB-BD31-4B8C-83A1-F6EECF244321}">
                <p14:modId xmlns:p14="http://schemas.microsoft.com/office/powerpoint/2010/main" val="904828563"/>
              </p:ext>
            </p:extLst>
          </p:nvPr>
        </p:nvGraphicFramePr>
        <p:xfrm>
          <a:off x="1327083" y="1539875"/>
          <a:ext cx="10276782" cy="50541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29217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E75D0-10BB-492B-8232-030CE4A835D6}"/>
              </a:ext>
            </a:extLst>
          </p:cNvPr>
          <p:cNvSpPr>
            <a:spLocks noGrp="1"/>
          </p:cNvSpPr>
          <p:nvPr>
            <p:ph type="title"/>
          </p:nvPr>
        </p:nvSpPr>
        <p:spPr>
          <a:xfrm>
            <a:off x="1640156" y="636989"/>
            <a:ext cx="8911687" cy="1280890"/>
          </a:xfrm>
        </p:spPr>
        <p:txBody>
          <a:bodyPr/>
          <a:lstStyle/>
          <a:p>
            <a:r>
              <a:rPr lang="fr-FR" dirty="0"/>
              <a:t>Consultation des parties prenantes</a:t>
            </a:r>
            <a:br>
              <a:rPr lang="fr-FR" dirty="0"/>
            </a:br>
            <a:endParaRPr lang="fr-FR" dirty="0"/>
          </a:p>
        </p:txBody>
      </p:sp>
      <p:sp>
        <p:nvSpPr>
          <p:cNvPr id="3" name="Espace réservé du contenu 2">
            <a:extLst>
              <a:ext uri="{FF2B5EF4-FFF2-40B4-BE49-F238E27FC236}">
                <a16:creationId xmlns:a16="http://schemas.microsoft.com/office/drawing/2014/main" id="{D8E5EF16-AA5D-4C12-83E7-E43477647AD6}"/>
              </a:ext>
            </a:extLst>
          </p:cNvPr>
          <p:cNvSpPr>
            <a:spLocks noGrp="1"/>
          </p:cNvSpPr>
          <p:nvPr>
            <p:ph idx="1"/>
          </p:nvPr>
        </p:nvSpPr>
        <p:spPr>
          <a:xfrm>
            <a:off x="1152782" y="1917879"/>
            <a:ext cx="9886436" cy="4573073"/>
          </a:xfrm>
        </p:spPr>
        <p:txBody>
          <a:bodyPr>
            <a:normAutofit/>
          </a:bodyPr>
          <a:lstStyle/>
          <a:p>
            <a:pPr algn="just">
              <a:lnSpc>
                <a:spcPct val="150000"/>
              </a:lnSpc>
            </a:pPr>
            <a:r>
              <a:rPr lang="fr-FR" sz="2400" dirty="0"/>
              <a:t>La consultation des parties prenantes facilite le flux d'informations ascendantes des parties prenantes de l'écosystème aux décideurs.</a:t>
            </a:r>
          </a:p>
          <a:p>
            <a:pPr algn="just">
              <a:lnSpc>
                <a:spcPct val="150000"/>
              </a:lnSpc>
            </a:pPr>
            <a:r>
              <a:rPr lang="fr-FR" sz="2400" dirty="0"/>
              <a:t>les parties prenantes de l'écosystème sont identifiées et consultées afin d'aider les décideurs à comprendre l'écosystème (méthodologies d'évaluation intégrée (IA) / modélisation de la dynamique des systèmes)</a:t>
            </a:r>
          </a:p>
        </p:txBody>
      </p:sp>
    </p:spTree>
    <p:extLst>
      <p:ext uri="{BB962C8B-B14F-4D97-AF65-F5344CB8AC3E}">
        <p14:creationId xmlns:p14="http://schemas.microsoft.com/office/powerpoint/2010/main" val="41242872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28D4E542-B25D-4499-A878-14FA68B391FA}"/>
              </a:ext>
            </a:extLst>
          </p:cNvPr>
          <p:cNvGraphicFramePr>
            <a:graphicFrameLocks noGrp="1"/>
          </p:cNvGraphicFramePr>
          <p:nvPr>
            <p:ph idx="1"/>
            <p:extLst>
              <p:ext uri="{D42A27DB-BD31-4B8C-83A1-F6EECF244321}">
                <p14:modId xmlns:p14="http://schemas.microsoft.com/office/powerpoint/2010/main" val="810865876"/>
              </p:ext>
            </p:extLst>
          </p:nvPr>
        </p:nvGraphicFramePr>
        <p:xfrm>
          <a:off x="799160" y="393879"/>
          <a:ext cx="10593679" cy="6070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54812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C1E7A54-36CC-4A9A-AE02-1B22AAC9A5F7}"/>
              </a:ext>
            </a:extLst>
          </p:cNvPr>
          <p:cNvSpPr>
            <a:spLocks noGrp="1"/>
          </p:cNvSpPr>
          <p:nvPr>
            <p:ph idx="1"/>
          </p:nvPr>
        </p:nvSpPr>
        <p:spPr>
          <a:xfrm>
            <a:off x="1003747" y="1984540"/>
            <a:ext cx="10184506" cy="4081409"/>
          </a:xfrm>
        </p:spPr>
        <p:txBody>
          <a:bodyPr>
            <a:normAutofit/>
          </a:bodyPr>
          <a:lstStyle/>
          <a:p>
            <a:pPr algn="just">
              <a:lnSpc>
                <a:spcPct val="200000"/>
              </a:lnSpc>
            </a:pPr>
            <a:r>
              <a:rPr lang="fr-FR" sz="2400" dirty="0"/>
              <a:t>Les entretiens et enquêtes avec les parties prenantes sont généralement de </a:t>
            </a:r>
            <a:r>
              <a:rPr lang="fr-FR" sz="2400" b="1" dirty="0">
                <a:solidFill>
                  <a:srgbClr val="FF0000"/>
                </a:solidFill>
              </a:rPr>
              <a:t>grande envergure</a:t>
            </a:r>
            <a:r>
              <a:rPr lang="fr-FR" sz="2400" dirty="0"/>
              <a:t>,</a:t>
            </a:r>
          </a:p>
          <a:p>
            <a:pPr algn="just">
              <a:lnSpc>
                <a:spcPct val="200000"/>
              </a:lnSpc>
            </a:pPr>
            <a:r>
              <a:rPr lang="fr-FR" sz="2400" dirty="0"/>
              <a:t>Les entretiens et les enquêtes sollicitent une </a:t>
            </a:r>
            <a:r>
              <a:rPr lang="fr-FR" sz="2400" b="1" dirty="0">
                <a:solidFill>
                  <a:srgbClr val="FF0000"/>
                </a:solidFill>
              </a:rPr>
              <a:t>large compréhension de l'écosystème</a:t>
            </a:r>
            <a:r>
              <a:rPr lang="fr-FR" sz="2400" dirty="0"/>
              <a:t> dans son ensemble, en s'appuyant sur les </a:t>
            </a:r>
            <a:r>
              <a:rPr lang="fr-FR" sz="2400" b="1" dirty="0">
                <a:solidFill>
                  <a:srgbClr val="FF0000"/>
                </a:solidFill>
              </a:rPr>
              <a:t>contributions</a:t>
            </a:r>
            <a:r>
              <a:rPr lang="fr-FR" sz="2400" dirty="0"/>
              <a:t> d'un éventail de parties prenantes différentes.</a:t>
            </a:r>
          </a:p>
        </p:txBody>
      </p:sp>
      <p:sp>
        <p:nvSpPr>
          <p:cNvPr id="5" name="ZoneTexte 4">
            <a:extLst>
              <a:ext uri="{FF2B5EF4-FFF2-40B4-BE49-F238E27FC236}">
                <a16:creationId xmlns:a16="http://schemas.microsoft.com/office/drawing/2014/main" id="{81B376BA-F913-413F-8582-9CEC9F880398}"/>
              </a:ext>
            </a:extLst>
          </p:cNvPr>
          <p:cNvSpPr txBox="1"/>
          <p:nvPr/>
        </p:nvSpPr>
        <p:spPr>
          <a:xfrm>
            <a:off x="1609859" y="631065"/>
            <a:ext cx="4916731" cy="646331"/>
          </a:xfrm>
          <a:prstGeom prst="rect">
            <a:avLst/>
          </a:prstGeom>
          <a:noFill/>
        </p:spPr>
        <p:txBody>
          <a:bodyPr wrap="none" rtlCol="0">
            <a:spAutoFit/>
          </a:bodyPr>
          <a:lstStyle/>
          <a:p>
            <a:r>
              <a:rPr lang="fr-FR" sz="3600" dirty="0">
                <a:solidFill>
                  <a:schemeClr val="tx1">
                    <a:lumMod val="85000"/>
                    <a:lumOff val="15000"/>
                  </a:schemeClr>
                </a:solidFill>
                <a:latin typeface="+mj-lt"/>
                <a:ea typeface="+mj-ea"/>
                <a:cs typeface="+mj-cs"/>
              </a:rPr>
              <a:t>Entretien et enquête </a:t>
            </a:r>
          </a:p>
        </p:txBody>
      </p:sp>
    </p:spTree>
    <p:extLst>
      <p:ext uri="{BB962C8B-B14F-4D97-AF65-F5344CB8AC3E}">
        <p14:creationId xmlns:p14="http://schemas.microsoft.com/office/powerpoint/2010/main" val="37141688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BC77E9-CAB3-414A-A6E6-4CB4EE3CC1A6}"/>
              </a:ext>
            </a:extLst>
          </p:cNvPr>
          <p:cNvSpPr>
            <a:spLocks noGrp="1"/>
          </p:cNvSpPr>
          <p:nvPr>
            <p:ph type="title"/>
          </p:nvPr>
        </p:nvSpPr>
        <p:spPr>
          <a:xfrm>
            <a:off x="1636443" y="649868"/>
            <a:ext cx="8911687" cy="831202"/>
          </a:xfrm>
        </p:spPr>
        <p:txBody>
          <a:bodyPr/>
          <a:lstStyle/>
          <a:p>
            <a:r>
              <a:rPr lang="fr-FR" dirty="0"/>
              <a:t>Groupes de discussion </a:t>
            </a:r>
          </a:p>
        </p:txBody>
      </p:sp>
      <p:sp>
        <p:nvSpPr>
          <p:cNvPr id="3" name="Espace réservé du contenu 2">
            <a:extLst>
              <a:ext uri="{FF2B5EF4-FFF2-40B4-BE49-F238E27FC236}">
                <a16:creationId xmlns:a16="http://schemas.microsoft.com/office/drawing/2014/main" id="{85DABB43-A9E3-4DC8-94E1-2929A7AD76A9}"/>
              </a:ext>
            </a:extLst>
          </p:cNvPr>
          <p:cNvSpPr>
            <a:spLocks noGrp="1"/>
          </p:cNvSpPr>
          <p:nvPr>
            <p:ph idx="1"/>
          </p:nvPr>
        </p:nvSpPr>
        <p:spPr>
          <a:xfrm>
            <a:off x="695665" y="2034861"/>
            <a:ext cx="10800669" cy="5035640"/>
          </a:xfrm>
        </p:spPr>
        <p:txBody>
          <a:bodyPr>
            <a:normAutofit/>
          </a:bodyPr>
          <a:lstStyle/>
          <a:p>
            <a:pPr algn="just">
              <a:lnSpc>
                <a:spcPct val="150000"/>
              </a:lnSpc>
            </a:pPr>
            <a:r>
              <a:rPr lang="fr-FR" sz="2800" dirty="0"/>
              <a:t>Conçus pour donner un </a:t>
            </a:r>
            <a:r>
              <a:rPr lang="fr-FR" sz="2800" dirty="0">
                <a:solidFill>
                  <a:srgbClr val="FF0000"/>
                </a:solidFill>
              </a:rPr>
              <a:t>aperçu des aspects </a:t>
            </a:r>
            <a:r>
              <a:rPr lang="fr-FR" sz="2800" dirty="0"/>
              <a:t>plus étroitement définis de l'écosystème</a:t>
            </a:r>
          </a:p>
          <a:p>
            <a:pPr algn="just">
              <a:lnSpc>
                <a:spcPct val="150000"/>
              </a:lnSpc>
            </a:pPr>
            <a:r>
              <a:rPr lang="fr-FR" sz="2800" dirty="0"/>
              <a:t>Les discussions de groupe ont tendance à être plus étroitement </a:t>
            </a:r>
            <a:r>
              <a:rPr lang="fr-FR" sz="2800" dirty="0">
                <a:solidFill>
                  <a:srgbClr val="FF0000"/>
                </a:solidFill>
              </a:rPr>
              <a:t>axées sur des ensembles de questions étroitement liées</a:t>
            </a:r>
            <a:r>
              <a:rPr lang="fr-FR" sz="2800" dirty="0"/>
              <a:t>, au lieu d'explorer et de découvrir des problèmes auparavant inexplorés. </a:t>
            </a:r>
          </a:p>
          <a:p>
            <a:endParaRPr lang="fr-FR" sz="1800" dirty="0">
              <a:effectLst/>
              <a:latin typeface="Times New Roman" panose="02020603050405020304" pitchFamily="18" charset="0"/>
              <a:ea typeface="Calibri" panose="020F0502020204030204" pitchFamily="34" charset="0"/>
            </a:endParaRPr>
          </a:p>
          <a:p>
            <a:endParaRPr lang="fr-FR" dirty="0"/>
          </a:p>
        </p:txBody>
      </p:sp>
    </p:spTree>
    <p:extLst>
      <p:ext uri="{BB962C8B-B14F-4D97-AF65-F5344CB8AC3E}">
        <p14:creationId xmlns:p14="http://schemas.microsoft.com/office/powerpoint/2010/main" val="15376697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DE1A3C1-F649-47C5-B21A-8908280BCD7A}"/>
              </a:ext>
            </a:extLst>
          </p:cNvPr>
          <p:cNvSpPr>
            <a:spLocks noGrp="1"/>
          </p:cNvSpPr>
          <p:nvPr>
            <p:ph idx="1"/>
          </p:nvPr>
        </p:nvSpPr>
        <p:spPr>
          <a:xfrm>
            <a:off x="1015563" y="1565947"/>
            <a:ext cx="10820122" cy="4796216"/>
          </a:xfrm>
        </p:spPr>
        <p:txBody>
          <a:bodyPr/>
          <a:lstStyle/>
          <a:p>
            <a:pPr algn="just">
              <a:lnSpc>
                <a:spcPct val="150000"/>
              </a:lnSpc>
            </a:pPr>
            <a:r>
              <a:rPr lang="fr-FR" sz="2800" dirty="0"/>
              <a:t>Facilitent une compréhension approfondie de problèmes spécifiques. </a:t>
            </a:r>
          </a:p>
          <a:p>
            <a:pPr algn="just">
              <a:lnSpc>
                <a:spcPct val="150000"/>
              </a:lnSpc>
            </a:pPr>
            <a:r>
              <a:rPr lang="fr-FR" sz="2800" dirty="0"/>
              <a:t>Les participants aux groupes de discussion doivent bien connaître le domaine d’intervention et leurs participants doivent être capables de communiquer efficacement entre eux. </a:t>
            </a:r>
          </a:p>
          <a:p>
            <a:endParaRPr lang="fr-FR" dirty="0"/>
          </a:p>
        </p:txBody>
      </p:sp>
    </p:spTree>
    <p:extLst>
      <p:ext uri="{BB962C8B-B14F-4D97-AF65-F5344CB8AC3E}">
        <p14:creationId xmlns:p14="http://schemas.microsoft.com/office/powerpoint/2010/main" val="1498745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a:extLst>
              <a:ext uri="{FF2B5EF4-FFF2-40B4-BE49-F238E27FC236}">
                <a16:creationId xmlns:a16="http://schemas.microsoft.com/office/drawing/2014/main" id="{7655AEF0-0F5E-4425-8B2F-1AD6791BF1E6}"/>
              </a:ext>
            </a:extLst>
          </p:cNvPr>
          <p:cNvGraphicFramePr>
            <a:graphicFrameLocks noGrp="1"/>
          </p:cNvGraphicFramePr>
          <p:nvPr>
            <p:ph idx="1"/>
            <p:extLst>
              <p:ext uri="{D42A27DB-BD31-4B8C-83A1-F6EECF244321}">
                <p14:modId xmlns:p14="http://schemas.microsoft.com/office/powerpoint/2010/main" val="1777472019"/>
              </p:ext>
            </p:extLst>
          </p:nvPr>
        </p:nvGraphicFramePr>
        <p:xfrm>
          <a:off x="180862" y="1077531"/>
          <a:ext cx="12011137" cy="55550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8250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0DA841-B184-4FF1-92A9-46718882AC49}"/>
              </a:ext>
            </a:extLst>
          </p:cNvPr>
          <p:cNvSpPr>
            <a:spLocks noGrp="1"/>
          </p:cNvSpPr>
          <p:nvPr>
            <p:ph type="title"/>
          </p:nvPr>
        </p:nvSpPr>
        <p:spPr>
          <a:xfrm>
            <a:off x="1640156" y="636989"/>
            <a:ext cx="8911687" cy="1280890"/>
          </a:xfrm>
        </p:spPr>
        <p:txBody>
          <a:bodyPr/>
          <a:lstStyle/>
          <a:p>
            <a:r>
              <a:rPr lang="fr-FR" dirty="0"/>
              <a:t>Participation des parties prenantes</a:t>
            </a:r>
          </a:p>
        </p:txBody>
      </p:sp>
      <p:sp>
        <p:nvSpPr>
          <p:cNvPr id="3" name="Espace réservé du contenu 2">
            <a:extLst>
              <a:ext uri="{FF2B5EF4-FFF2-40B4-BE49-F238E27FC236}">
                <a16:creationId xmlns:a16="http://schemas.microsoft.com/office/drawing/2014/main" id="{CBEEB7BE-EC1B-4571-B2F8-1D28AAA39AC7}"/>
              </a:ext>
            </a:extLst>
          </p:cNvPr>
          <p:cNvSpPr>
            <a:spLocks noGrp="1"/>
          </p:cNvSpPr>
          <p:nvPr>
            <p:ph idx="1"/>
          </p:nvPr>
        </p:nvSpPr>
        <p:spPr>
          <a:xfrm>
            <a:off x="1062630" y="1942564"/>
            <a:ext cx="10066740" cy="4303132"/>
          </a:xfrm>
        </p:spPr>
        <p:txBody>
          <a:bodyPr/>
          <a:lstStyle/>
          <a:p>
            <a:pPr algn="just">
              <a:lnSpc>
                <a:spcPct val="200000"/>
              </a:lnSpc>
            </a:pPr>
            <a:r>
              <a:rPr lang="fr-FR" sz="2800" dirty="0"/>
              <a:t>Attribue un rôle </a:t>
            </a:r>
            <a:r>
              <a:rPr lang="fr-FR" sz="2800" dirty="0">
                <a:solidFill>
                  <a:srgbClr val="FF0000"/>
                </a:solidFill>
              </a:rPr>
              <a:t>plus actif </a:t>
            </a:r>
            <a:r>
              <a:rPr lang="fr-FR" sz="2800" dirty="0"/>
              <a:t>que la consultation des parties prenantes s’engagent non seulement dans </a:t>
            </a:r>
            <a:r>
              <a:rPr lang="fr-FR" sz="2800" dirty="0">
                <a:solidFill>
                  <a:srgbClr val="FF0000"/>
                </a:solidFill>
              </a:rPr>
              <a:t>l'analyse des écosystèmes</a:t>
            </a:r>
            <a:r>
              <a:rPr lang="fr-FR" sz="2800" dirty="0"/>
              <a:t>, mais aussi aux </a:t>
            </a:r>
            <a:r>
              <a:rPr lang="fr-FR" sz="2800" dirty="0">
                <a:solidFill>
                  <a:srgbClr val="FF0000"/>
                </a:solidFill>
              </a:rPr>
              <a:t>managements des écosystèmes </a:t>
            </a:r>
            <a:r>
              <a:rPr lang="fr-FR" sz="2800" dirty="0"/>
              <a:t>(Stringer et al., 2006).</a:t>
            </a:r>
          </a:p>
        </p:txBody>
      </p:sp>
    </p:spTree>
    <p:extLst>
      <p:ext uri="{BB962C8B-B14F-4D97-AF65-F5344CB8AC3E}">
        <p14:creationId xmlns:p14="http://schemas.microsoft.com/office/powerpoint/2010/main" val="24886889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3C5FAB-B2CA-41F9-B875-8AA681178C3C}"/>
              </a:ext>
            </a:extLst>
          </p:cNvPr>
          <p:cNvSpPr>
            <a:spLocks noGrp="1"/>
          </p:cNvSpPr>
          <p:nvPr>
            <p:ph type="title"/>
          </p:nvPr>
        </p:nvSpPr>
        <p:spPr>
          <a:xfrm>
            <a:off x="1640156" y="649868"/>
            <a:ext cx="8911687" cy="1280890"/>
          </a:xfrm>
        </p:spPr>
        <p:txBody>
          <a:bodyPr/>
          <a:lstStyle/>
          <a:p>
            <a:r>
              <a:rPr lang="fr-FR" dirty="0"/>
              <a:t>L’action collective</a:t>
            </a:r>
          </a:p>
        </p:txBody>
      </p:sp>
      <p:sp>
        <p:nvSpPr>
          <p:cNvPr id="3" name="Espace réservé du contenu 2">
            <a:extLst>
              <a:ext uri="{FF2B5EF4-FFF2-40B4-BE49-F238E27FC236}">
                <a16:creationId xmlns:a16="http://schemas.microsoft.com/office/drawing/2014/main" id="{64F6D9CE-8387-4AD6-8525-2A17A7B1C071}"/>
              </a:ext>
            </a:extLst>
          </p:cNvPr>
          <p:cNvSpPr>
            <a:spLocks noGrp="1"/>
          </p:cNvSpPr>
          <p:nvPr>
            <p:ph idx="1"/>
          </p:nvPr>
        </p:nvSpPr>
        <p:spPr>
          <a:xfrm>
            <a:off x="631270" y="1633986"/>
            <a:ext cx="10929459" cy="4585952"/>
          </a:xfrm>
        </p:spPr>
        <p:txBody>
          <a:bodyPr>
            <a:normAutofit lnSpcReduction="10000"/>
          </a:bodyPr>
          <a:lstStyle/>
          <a:p>
            <a:pPr algn="just">
              <a:lnSpc>
                <a:spcPct val="150000"/>
              </a:lnSpc>
            </a:pPr>
            <a:r>
              <a:rPr lang="fr-FR" sz="2800" dirty="0"/>
              <a:t>S'appuie sur la théorie de </a:t>
            </a:r>
            <a:r>
              <a:rPr lang="fr-FR" sz="2800" dirty="0">
                <a:solidFill>
                  <a:srgbClr val="FF0000"/>
                </a:solidFill>
              </a:rPr>
              <a:t>la gouvernance adaptative</a:t>
            </a:r>
          </a:p>
          <a:p>
            <a:pPr algn="just">
              <a:lnSpc>
                <a:spcPct val="150000"/>
              </a:lnSpc>
            </a:pPr>
            <a:r>
              <a:rPr lang="fr-FR" sz="2800" dirty="0"/>
              <a:t>Se déploie de plus en plus dans le renouvellement à grande échelle des quartiers et même des villes, sous le terme « impact collectif »</a:t>
            </a:r>
          </a:p>
          <a:p>
            <a:pPr algn="just">
              <a:lnSpc>
                <a:spcPct val="150000"/>
              </a:lnSpc>
            </a:pPr>
            <a:r>
              <a:rPr lang="fr-FR" sz="2800" dirty="0"/>
              <a:t>Elle présente également des parallèles dans </a:t>
            </a:r>
            <a:r>
              <a:rPr lang="fr-FR" sz="2800" dirty="0">
                <a:solidFill>
                  <a:srgbClr val="FF0000"/>
                </a:solidFill>
              </a:rPr>
              <a:t>l'approche de transition</a:t>
            </a:r>
            <a:r>
              <a:rPr lang="fr-FR" sz="2800" dirty="0"/>
              <a:t> vers la politique d'innovation durable aux Pays</a:t>
            </a:r>
          </a:p>
          <a:p>
            <a:pPr algn="just">
              <a:lnSpc>
                <a:spcPct val="150000"/>
              </a:lnSpc>
            </a:pPr>
            <a:r>
              <a:rPr lang="fr-FR" sz="2800" dirty="0"/>
              <a:t>Nécessite une </a:t>
            </a:r>
            <a:r>
              <a:rPr lang="fr-FR" sz="2800" dirty="0">
                <a:solidFill>
                  <a:srgbClr val="FF0000"/>
                </a:solidFill>
              </a:rPr>
              <a:t>gestion prudente et sensible</a:t>
            </a:r>
            <a:r>
              <a:rPr lang="fr-FR" sz="2800" dirty="0"/>
              <a:t>. </a:t>
            </a:r>
          </a:p>
        </p:txBody>
      </p:sp>
    </p:spTree>
    <p:extLst>
      <p:ext uri="{BB962C8B-B14F-4D97-AF65-F5344CB8AC3E}">
        <p14:creationId xmlns:p14="http://schemas.microsoft.com/office/powerpoint/2010/main" val="39379013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4C0D2B-927E-414C-A18D-B4792EDB56A7}"/>
              </a:ext>
            </a:extLst>
          </p:cNvPr>
          <p:cNvSpPr>
            <a:spLocks noGrp="1"/>
          </p:cNvSpPr>
          <p:nvPr>
            <p:ph type="title"/>
          </p:nvPr>
        </p:nvSpPr>
        <p:spPr>
          <a:xfrm>
            <a:off x="1640157" y="649868"/>
            <a:ext cx="8624306" cy="1280890"/>
          </a:xfrm>
        </p:spPr>
        <p:txBody>
          <a:bodyPr/>
          <a:lstStyle/>
          <a:p>
            <a:r>
              <a:rPr lang="fr-FR" dirty="0"/>
              <a:t>Ecosystème entrepreneurial en Tunisie</a:t>
            </a:r>
            <a:br>
              <a:rPr lang="fr-FR" sz="1800" dirty="0">
                <a:effectLst/>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4" name="Espace réservé du contenu 3">
            <a:extLst>
              <a:ext uri="{FF2B5EF4-FFF2-40B4-BE49-F238E27FC236}">
                <a16:creationId xmlns:a16="http://schemas.microsoft.com/office/drawing/2014/main" id="{A5020C8B-47B4-43AC-9317-4EAB5DF50666}"/>
              </a:ext>
            </a:extLst>
          </p:cNvPr>
          <p:cNvGraphicFramePr>
            <a:graphicFrameLocks noGrp="1"/>
          </p:cNvGraphicFramePr>
          <p:nvPr>
            <p:ph idx="1"/>
            <p:extLst>
              <p:ext uri="{D42A27DB-BD31-4B8C-83A1-F6EECF244321}">
                <p14:modId xmlns:p14="http://schemas.microsoft.com/office/powerpoint/2010/main" val="1027749026"/>
              </p:ext>
            </p:extLst>
          </p:nvPr>
        </p:nvGraphicFramePr>
        <p:xfrm>
          <a:off x="966039" y="1390918"/>
          <a:ext cx="10259922" cy="5125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98282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A899ECF-A3BD-4E94-B815-04C189A5A364}"/>
              </a:ext>
            </a:extLst>
          </p:cNvPr>
          <p:cNvSpPr>
            <a:spLocks noGrp="1"/>
          </p:cNvSpPr>
          <p:nvPr>
            <p:ph idx="1"/>
          </p:nvPr>
        </p:nvSpPr>
        <p:spPr>
          <a:xfrm>
            <a:off x="978794" y="1708596"/>
            <a:ext cx="11123054" cy="5838423"/>
          </a:xfrm>
        </p:spPr>
        <p:txBody>
          <a:bodyPr/>
          <a:lstStyle/>
          <a:p>
            <a:pPr algn="just">
              <a:lnSpc>
                <a:spcPct val="150000"/>
              </a:lnSpc>
            </a:pPr>
            <a:r>
              <a:rPr lang="fr-FR" sz="2800" dirty="0"/>
              <a:t>APII                      </a:t>
            </a:r>
            <a:r>
              <a:rPr lang="fr-FR" sz="2800" b="1" dirty="0">
                <a:solidFill>
                  <a:srgbClr val="FF0000"/>
                </a:solidFill>
              </a:rPr>
              <a:t>5</a:t>
            </a:r>
            <a:r>
              <a:rPr lang="fr-FR" sz="2800" dirty="0"/>
              <a:t> centres d’interventions dont le centre de soutien à la création d’entreprises (CSCE). </a:t>
            </a:r>
          </a:p>
          <a:p>
            <a:pPr algn="just">
              <a:lnSpc>
                <a:spcPct val="150000"/>
              </a:lnSpc>
            </a:pPr>
            <a:r>
              <a:rPr lang="fr-FR" sz="2800" dirty="0"/>
              <a:t> centres d’affaires d’intérêt public économique </a:t>
            </a:r>
          </a:p>
          <a:p>
            <a:pPr marL="0" indent="0" algn="just">
              <a:lnSpc>
                <a:spcPct val="150000"/>
              </a:lnSpc>
              <a:buNone/>
            </a:pPr>
            <a:r>
              <a:rPr lang="fr-FR" sz="2800" dirty="0"/>
              <a:t>                  </a:t>
            </a:r>
            <a:r>
              <a:rPr lang="fr-FR" sz="2800" b="1" dirty="0">
                <a:solidFill>
                  <a:srgbClr val="FF0000"/>
                </a:solidFill>
              </a:rPr>
              <a:t>18</a:t>
            </a:r>
            <a:r>
              <a:rPr lang="fr-FR" sz="2800" dirty="0"/>
              <a:t> centres sur tous les gouvernorats.</a:t>
            </a:r>
          </a:p>
          <a:p>
            <a:pPr algn="just">
              <a:lnSpc>
                <a:spcPct val="150000"/>
              </a:lnSpc>
            </a:pPr>
            <a:r>
              <a:rPr lang="fr-FR" sz="2800" dirty="0"/>
              <a:t>Le réseau national des pépinières d’entreprise </a:t>
            </a:r>
          </a:p>
          <a:p>
            <a:pPr marL="0" indent="0" algn="just">
              <a:lnSpc>
                <a:spcPct val="150000"/>
              </a:lnSpc>
              <a:buNone/>
            </a:pPr>
            <a:r>
              <a:rPr lang="fr-FR" sz="2800" dirty="0"/>
              <a:t>                  </a:t>
            </a:r>
            <a:r>
              <a:rPr lang="fr-FR" sz="2800" b="1" dirty="0">
                <a:solidFill>
                  <a:srgbClr val="FF0000"/>
                </a:solidFill>
              </a:rPr>
              <a:t>27</a:t>
            </a:r>
            <a:r>
              <a:rPr lang="fr-FR" sz="2800" dirty="0"/>
              <a:t> pépinières</a:t>
            </a:r>
          </a:p>
          <a:p>
            <a:pPr marL="0" indent="0" algn="just">
              <a:lnSpc>
                <a:spcPct val="150000"/>
              </a:lnSpc>
              <a:buNone/>
            </a:pPr>
            <a:r>
              <a:rPr lang="fr-FR" sz="2800" dirty="0"/>
              <a:t>                   </a:t>
            </a:r>
          </a:p>
        </p:txBody>
      </p:sp>
      <p:sp>
        <p:nvSpPr>
          <p:cNvPr id="4" name="Flèche : droite 3">
            <a:extLst>
              <a:ext uri="{FF2B5EF4-FFF2-40B4-BE49-F238E27FC236}">
                <a16:creationId xmlns:a16="http://schemas.microsoft.com/office/drawing/2014/main" id="{7C1E7B57-C5E5-49C2-B42D-85147C946193}"/>
              </a:ext>
            </a:extLst>
          </p:cNvPr>
          <p:cNvSpPr/>
          <p:nvPr/>
        </p:nvSpPr>
        <p:spPr>
          <a:xfrm>
            <a:off x="2318198" y="1950612"/>
            <a:ext cx="1931831" cy="3348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 droite 4">
            <a:extLst>
              <a:ext uri="{FF2B5EF4-FFF2-40B4-BE49-F238E27FC236}">
                <a16:creationId xmlns:a16="http://schemas.microsoft.com/office/drawing/2014/main" id="{486F0B9B-0265-4411-82A6-8D9464AB0916}"/>
              </a:ext>
            </a:extLst>
          </p:cNvPr>
          <p:cNvSpPr/>
          <p:nvPr/>
        </p:nvSpPr>
        <p:spPr>
          <a:xfrm>
            <a:off x="865567" y="4111580"/>
            <a:ext cx="1931831" cy="3348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 droite 5">
            <a:extLst>
              <a:ext uri="{FF2B5EF4-FFF2-40B4-BE49-F238E27FC236}">
                <a16:creationId xmlns:a16="http://schemas.microsoft.com/office/drawing/2014/main" id="{28E4BA38-1E6F-471F-9A44-E1C7CFF411B9}"/>
              </a:ext>
            </a:extLst>
          </p:cNvPr>
          <p:cNvSpPr/>
          <p:nvPr/>
        </p:nvSpPr>
        <p:spPr>
          <a:xfrm>
            <a:off x="788295" y="5661873"/>
            <a:ext cx="1931831" cy="3348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519031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FFD276-2F54-4E13-9282-F2D607B3B17D}"/>
              </a:ext>
            </a:extLst>
          </p:cNvPr>
          <p:cNvSpPr>
            <a:spLocks noGrp="1"/>
          </p:cNvSpPr>
          <p:nvPr>
            <p:ph type="title"/>
          </p:nvPr>
        </p:nvSpPr>
        <p:spPr>
          <a:xfrm>
            <a:off x="1614398" y="211986"/>
            <a:ext cx="10272802" cy="1280890"/>
          </a:xfrm>
        </p:spPr>
        <p:txBody>
          <a:bodyPr>
            <a:normAutofit/>
          </a:bodyPr>
          <a:lstStyle/>
          <a:p>
            <a:r>
              <a:rPr lang="fr-FR" dirty="0"/>
              <a:t>Chronologie des principaux acteurs dans l’écosystème entrepreneurial en Tunisie </a:t>
            </a:r>
          </a:p>
        </p:txBody>
      </p:sp>
      <p:graphicFrame>
        <p:nvGraphicFramePr>
          <p:cNvPr id="4" name="Espace réservé du contenu 3">
            <a:extLst>
              <a:ext uri="{FF2B5EF4-FFF2-40B4-BE49-F238E27FC236}">
                <a16:creationId xmlns:a16="http://schemas.microsoft.com/office/drawing/2014/main" id="{A4A03956-F866-41AD-8D42-FEB775FF0287}"/>
              </a:ext>
            </a:extLst>
          </p:cNvPr>
          <p:cNvGraphicFramePr>
            <a:graphicFrameLocks noGrp="1"/>
          </p:cNvGraphicFramePr>
          <p:nvPr>
            <p:ph idx="1"/>
            <p:extLst>
              <p:ext uri="{D42A27DB-BD31-4B8C-83A1-F6EECF244321}">
                <p14:modId xmlns:p14="http://schemas.microsoft.com/office/powerpoint/2010/main" val="44753496"/>
              </p:ext>
            </p:extLst>
          </p:nvPr>
        </p:nvGraphicFramePr>
        <p:xfrm>
          <a:off x="824248" y="502276"/>
          <a:ext cx="11062952" cy="63557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12290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EB303766-0F8C-4057-A68D-3A86434A0664}"/>
              </a:ext>
            </a:extLst>
          </p:cNvPr>
          <p:cNvGraphicFramePr>
            <a:graphicFrameLocks noGrp="1"/>
          </p:cNvGraphicFramePr>
          <p:nvPr>
            <p:ph idx="1"/>
            <p:extLst>
              <p:ext uri="{D42A27DB-BD31-4B8C-83A1-F6EECF244321}">
                <p14:modId xmlns:p14="http://schemas.microsoft.com/office/powerpoint/2010/main" val="1439850607"/>
              </p:ext>
            </p:extLst>
          </p:nvPr>
        </p:nvGraphicFramePr>
        <p:xfrm>
          <a:off x="412123" y="270456"/>
          <a:ext cx="11642502" cy="6587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11964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a:extLst>
              <a:ext uri="{FF2B5EF4-FFF2-40B4-BE49-F238E27FC236}">
                <a16:creationId xmlns:a16="http://schemas.microsoft.com/office/drawing/2014/main" id="{45DA741E-1935-4341-BEC4-4F4E7E0B529B}"/>
              </a:ext>
            </a:extLst>
          </p:cNvPr>
          <p:cNvGraphicFramePr>
            <a:graphicFrameLocks noGrp="1"/>
          </p:cNvGraphicFramePr>
          <p:nvPr>
            <p:ph idx="1"/>
            <p:extLst>
              <p:ext uri="{D42A27DB-BD31-4B8C-83A1-F6EECF244321}">
                <p14:modId xmlns:p14="http://schemas.microsoft.com/office/powerpoint/2010/main" val="484856319"/>
              </p:ext>
            </p:extLst>
          </p:nvPr>
        </p:nvGraphicFramePr>
        <p:xfrm>
          <a:off x="663262" y="2550017"/>
          <a:ext cx="10865476" cy="2308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20492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79F1FC-7B2C-45C6-91F4-35CB3BC8646B}"/>
              </a:ext>
            </a:extLst>
          </p:cNvPr>
          <p:cNvSpPr>
            <a:spLocks noGrp="1"/>
          </p:cNvSpPr>
          <p:nvPr>
            <p:ph type="title"/>
          </p:nvPr>
        </p:nvSpPr>
        <p:spPr>
          <a:xfrm>
            <a:off x="1614398" y="173350"/>
            <a:ext cx="10337196" cy="1280890"/>
          </a:xfrm>
        </p:spPr>
        <p:txBody>
          <a:bodyPr>
            <a:normAutofit/>
          </a:bodyPr>
          <a:lstStyle/>
          <a:p>
            <a:r>
              <a:rPr lang="fr-FR" dirty="0"/>
              <a:t>Approche systémique pour entreprendre:</a:t>
            </a:r>
            <a:br>
              <a:rPr lang="fr-FR" dirty="0"/>
            </a:br>
            <a:r>
              <a:rPr lang="fr-FR" dirty="0"/>
              <a:t>théorie de l'organisation </a:t>
            </a:r>
          </a:p>
        </p:txBody>
      </p:sp>
      <p:sp>
        <p:nvSpPr>
          <p:cNvPr id="3" name="Espace réservé du contenu 2">
            <a:extLst>
              <a:ext uri="{FF2B5EF4-FFF2-40B4-BE49-F238E27FC236}">
                <a16:creationId xmlns:a16="http://schemas.microsoft.com/office/drawing/2014/main" id="{DB1E20CD-CAE0-490B-B6F5-979BE7FE38C2}"/>
              </a:ext>
            </a:extLst>
          </p:cNvPr>
          <p:cNvSpPr>
            <a:spLocks noGrp="1"/>
          </p:cNvSpPr>
          <p:nvPr>
            <p:ph idx="1"/>
          </p:nvPr>
        </p:nvSpPr>
        <p:spPr>
          <a:xfrm>
            <a:off x="1638299" y="1811627"/>
            <a:ext cx="9707987" cy="4627809"/>
          </a:xfrm>
        </p:spPr>
        <p:txBody>
          <a:bodyPr>
            <a:normAutofit fontScale="92500" lnSpcReduction="20000"/>
          </a:bodyPr>
          <a:lstStyle/>
          <a:p>
            <a:pPr marL="742950" lvl="1" indent="-285750" algn="just" rtl="0">
              <a:lnSpc>
                <a:spcPct val="170000"/>
              </a:lnSpc>
              <a:buFont typeface="+mj-lt"/>
              <a:buAutoNum type="arabicParenR"/>
              <a:tabLst>
                <a:tab pos="180340" algn="l"/>
              </a:tabLst>
            </a:pPr>
            <a:r>
              <a:rPr lang="fr-FR" sz="2800" dirty="0"/>
              <a:t>Ecole de processus de gestion, </a:t>
            </a:r>
          </a:p>
          <a:p>
            <a:pPr marL="742950" lvl="1" indent="-285750" algn="just">
              <a:lnSpc>
                <a:spcPct val="170000"/>
              </a:lnSpc>
              <a:buFont typeface="+mj-lt"/>
              <a:buAutoNum type="arabicParenR"/>
              <a:tabLst>
                <a:tab pos="180340" algn="l"/>
              </a:tabLst>
            </a:pPr>
            <a:r>
              <a:rPr lang="fr-FR" sz="2800" dirty="0"/>
              <a:t>Ecole empirique, </a:t>
            </a:r>
          </a:p>
          <a:p>
            <a:pPr marL="742950" lvl="1" indent="-285750" algn="just">
              <a:lnSpc>
                <a:spcPct val="170000"/>
              </a:lnSpc>
              <a:buFont typeface="+mj-lt"/>
              <a:buAutoNum type="arabicParenR"/>
              <a:tabLst>
                <a:tab pos="180340" algn="l"/>
              </a:tabLst>
            </a:pPr>
            <a:r>
              <a:rPr lang="fr-FR" sz="2800" dirty="0"/>
              <a:t>Ecole comportementale humaine,</a:t>
            </a:r>
          </a:p>
          <a:p>
            <a:pPr marL="742950" lvl="1" indent="-285750" algn="just">
              <a:lnSpc>
                <a:spcPct val="170000"/>
              </a:lnSpc>
              <a:buFont typeface="+mj-lt"/>
              <a:buAutoNum type="arabicParenR"/>
              <a:tabLst>
                <a:tab pos="180340" algn="l"/>
              </a:tabLst>
            </a:pPr>
            <a:r>
              <a:rPr lang="fr-FR" sz="2800" dirty="0"/>
              <a:t>Ecole du système social, </a:t>
            </a:r>
          </a:p>
          <a:p>
            <a:pPr marL="742950" lvl="1" indent="-285750" algn="just">
              <a:lnSpc>
                <a:spcPct val="170000"/>
              </a:lnSpc>
              <a:buFont typeface="+mj-lt"/>
              <a:buAutoNum type="arabicParenR"/>
              <a:tabLst>
                <a:tab pos="180340" algn="l"/>
              </a:tabLst>
            </a:pPr>
            <a:r>
              <a:rPr lang="fr-FR" sz="2800" dirty="0"/>
              <a:t>Ecole de théorie de la prise de décision </a:t>
            </a:r>
          </a:p>
          <a:p>
            <a:pPr marL="742950" lvl="1" indent="-285750" algn="just">
              <a:lnSpc>
                <a:spcPct val="170000"/>
              </a:lnSpc>
              <a:spcAft>
                <a:spcPts val="1000"/>
              </a:spcAft>
              <a:buFont typeface="+mj-lt"/>
              <a:buAutoNum type="arabicParenR"/>
              <a:tabLst>
                <a:tab pos="180340" algn="l"/>
              </a:tabLst>
            </a:pPr>
            <a:r>
              <a:rPr lang="fr-FR" sz="2800" dirty="0"/>
              <a:t>Ecole de mathématiques. </a:t>
            </a:r>
          </a:p>
          <a:p>
            <a:endParaRPr lang="fr-FR" dirty="0"/>
          </a:p>
        </p:txBody>
      </p:sp>
    </p:spTree>
    <p:extLst>
      <p:ext uri="{BB962C8B-B14F-4D97-AF65-F5344CB8AC3E}">
        <p14:creationId xmlns:p14="http://schemas.microsoft.com/office/powerpoint/2010/main" val="71082005"/>
      </p:ext>
    </p:extLst>
  </p:cSld>
  <p:clrMapOvr>
    <a:overrideClrMapping bg1="lt1" tx1="dk1" bg2="lt2" tx2="dk2" accent1="accent1" accent2="accent2" accent3="accent3" accent4="accent4" accent5="accent5" accent6="accent6" hlink="hlink" folHlink="folHlink"/>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D87214-AA54-4D0E-B207-CC9AEBDAFFFD}"/>
              </a:ext>
            </a:extLst>
          </p:cNvPr>
          <p:cNvSpPr>
            <a:spLocks noGrp="1"/>
          </p:cNvSpPr>
          <p:nvPr>
            <p:ph type="title"/>
          </p:nvPr>
        </p:nvSpPr>
        <p:spPr>
          <a:xfrm>
            <a:off x="1640156" y="611231"/>
            <a:ext cx="9976588" cy="1280890"/>
          </a:xfrm>
        </p:spPr>
        <p:txBody>
          <a:bodyPr/>
          <a:lstStyle/>
          <a:p>
            <a:r>
              <a:rPr lang="fr-FR" dirty="0"/>
              <a:t>Pensée systémique: définitions du système</a:t>
            </a:r>
          </a:p>
        </p:txBody>
      </p:sp>
      <p:sp>
        <p:nvSpPr>
          <p:cNvPr id="3" name="Espace réservé du contenu 2">
            <a:extLst>
              <a:ext uri="{FF2B5EF4-FFF2-40B4-BE49-F238E27FC236}">
                <a16:creationId xmlns:a16="http://schemas.microsoft.com/office/drawing/2014/main" id="{5C095977-7C66-4F14-B1C7-7A337870D77A}"/>
              </a:ext>
            </a:extLst>
          </p:cNvPr>
          <p:cNvSpPr>
            <a:spLocks noGrp="1"/>
          </p:cNvSpPr>
          <p:nvPr>
            <p:ph idx="1"/>
          </p:nvPr>
        </p:nvSpPr>
        <p:spPr>
          <a:xfrm>
            <a:off x="893349" y="1514430"/>
            <a:ext cx="11122640" cy="5131067"/>
          </a:xfrm>
        </p:spPr>
        <p:txBody>
          <a:bodyPr>
            <a:normAutofit/>
          </a:bodyPr>
          <a:lstStyle/>
          <a:p>
            <a:pPr marL="342900" lvl="0" indent="-342900" algn="just" rtl="0">
              <a:lnSpc>
                <a:spcPct val="150000"/>
              </a:lnSpc>
              <a:buFont typeface="Wingdings" panose="05000000000000000000" pitchFamily="2" charset="2"/>
              <a:buChar char=""/>
              <a:tabLst>
                <a:tab pos="270510" algn="l"/>
              </a:tabLst>
            </a:pPr>
            <a:r>
              <a:rPr lang="fr-FR" sz="2800" dirty="0"/>
              <a:t>un tout dont la vie est possible grâce à l'établissement de relations mutuelles entre ses éléments</a:t>
            </a:r>
            <a:endParaRPr lang="fr-FR" sz="2800" dirty="0">
              <a:solidFill>
                <a:srgbClr val="FF0000"/>
              </a:solidFill>
            </a:endParaRPr>
          </a:p>
          <a:p>
            <a:pPr marL="342900" lvl="0" indent="-342900" algn="just">
              <a:lnSpc>
                <a:spcPct val="150000"/>
              </a:lnSpc>
              <a:buFont typeface="Wingdings" panose="05000000000000000000" pitchFamily="2" charset="2"/>
              <a:buChar char=""/>
              <a:tabLst>
                <a:tab pos="270510" algn="l"/>
              </a:tabLst>
            </a:pPr>
            <a:r>
              <a:rPr lang="fr-FR" sz="2800" dirty="0"/>
              <a:t>englobe une série de concepts ou de facteurs qui sont utilisés pour répondre à un besoin</a:t>
            </a:r>
            <a:endParaRPr lang="fr-FR" sz="2800" dirty="0">
              <a:solidFill>
                <a:srgbClr val="FF0000"/>
              </a:solidFill>
            </a:endParaRPr>
          </a:p>
          <a:p>
            <a:pPr marL="342900" lvl="0" indent="-342900" algn="just">
              <a:lnSpc>
                <a:spcPct val="150000"/>
              </a:lnSpc>
              <a:buFont typeface="Wingdings" panose="05000000000000000000" pitchFamily="2" charset="2"/>
              <a:buChar char=""/>
              <a:tabLst>
                <a:tab pos="270510" algn="l"/>
              </a:tabLst>
            </a:pPr>
            <a:r>
              <a:rPr lang="fr-FR" sz="2800" dirty="0"/>
              <a:t>dénote une planification disciplinée et claire.</a:t>
            </a:r>
            <a:endParaRPr lang="fr-FR" sz="2800" dirty="0">
              <a:solidFill>
                <a:srgbClr val="FF0000"/>
              </a:solidFill>
            </a:endParaRPr>
          </a:p>
          <a:p>
            <a:pPr marL="342900" lvl="0" indent="-342900" algn="just">
              <a:lnSpc>
                <a:spcPct val="150000"/>
              </a:lnSpc>
              <a:buFont typeface="Wingdings" panose="05000000000000000000" pitchFamily="2" charset="2"/>
              <a:buChar char=""/>
              <a:tabLst>
                <a:tab pos="270510" algn="l"/>
              </a:tabLst>
            </a:pPr>
            <a:r>
              <a:rPr lang="fr-FR" sz="2800" dirty="0"/>
              <a:t>comprend une entité mentale ou physique constituée d'éléments dépendant.</a:t>
            </a:r>
            <a:endParaRPr lang="fr-FR" dirty="0"/>
          </a:p>
        </p:txBody>
      </p:sp>
    </p:spTree>
    <p:extLst>
      <p:ext uri="{BB962C8B-B14F-4D97-AF65-F5344CB8AC3E}">
        <p14:creationId xmlns:p14="http://schemas.microsoft.com/office/powerpoint/2010/main" val="23316430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C3944CA-07EE-43CC-B181-FD64E23E2D51}"/>
              </a:ext>
            </a:extLst>
          </p:cNvPr>
          <p:cNvSpPr>
            <a:spLocks noGrp="1"/>
          </p:cNvSpPr>
          <p:nvPr>
            <p:ph idx="1"/>
          </p:nvPr>
        </p:nvSpPr>
        <p:spPr>
          <a:xfrm>
            <a:off x="669991" y="1457044"/>
            <a:ext cx="11235476" cy="5400956"/>
          </a:xfrm>
        </p:spPr>
        <p:txBody>
          <a:bodyPr>
            <a:normAutofit/>
          </a:bodyPr>
          <a:lstStyle/>
          <a:p>
            <a:pPr marL="342900" lvl="0" indent="-342900" algn="just">
              <a:lnSpc>
                <a:spcPct val="150000"/>
              </a:lnSpc>
              <a:buFont typeface="Wingdings" panose="05000000000000000000" pitchFamily="2" charset="2"/>
              <a:buChar char=""/>
              <a:tabLst>
                <a:tab pos="270510" algn="l"/>
              </a:tabLst>
            </a:pPr>
            <a:r>
              <a:rPr lang="fr-FR" sz="2800" dirty="0"/>
              <a:t>Ensemble de divers processus dans lesquels une relation de cause à effet peut être trouvée.</a:t>
            </a:r>
          </a:p>
          <a:p>
            <a:pPr marL="342900" lvl="0" indent="-342900" algn="just">
              <a:lnSpc>
                <a:spcPct val="150000"/>
              </a:lnSpc>
              <a:buFont typeface="Wingdings" panose="05000000000000000000" pitchFamily="2" charset="2"/>
              <a:buChar char=""/>
              <a:tabLst>
                <a:tab pos="270510" algn="l"/>
              </a:tabLst>
            </a:pPr>
            <a:r>
              <a:rPr lang="fr-FR" sz="2800" dirty="0"/>
              <a:t>un groupe de facteurs interdépendants qui reçoivent des entrées de l'environnement, puis les transfèrent, et enfin envoie la sortie à l'environnement.</a:t>
            </a:r>
          </a:p>
          <a:p>
            <a:endParaRPr lang="fr-FR" dirty="0"/>
          </a:p>
        </p:txBody>
      </p:sp>
    </p:spTree>
    <p:extLst>
      <p:ext uri="{BB962C8B-B14F-4D97-AF65-F5344CB8AC3E}">
        <p14:creationId xmlns:p14="http://schemas.microsoft.com/office/powerpoint/2010/main" val="4048932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F4B6A37-40FF-4450-9790-A01B2CDB744C}"/>
              </a:ext>
            </a:extLst>
          </p:cNvPr>
          <p:cNvSpPr>
            <a:spLocks noGrp="1"/>
          </p:cNvSpPr>
          <p:nvPr>
            <p:ph idx="1"/>
          </p:nvPr>
        </p:nvSpPr>
        <p:spPr>
          <a:xfrm>
            <a:off x="1638300" y="794197"/>
            <a:ext cx="10403446" cy="5825544"/>
          </a:xfrm>
        </p:spPr>
        <p:txBody>
          <a:bodyPr/>
          <a:lstStyle/>
          <a:p>
            <a:pPr algn="just">
              <a:lnSpc>
                <a:spcPct val="200000"/>
              </a:lnSpc>
            </a:pPr>
            <a:r>
              <a:rPr lang="fr-FR" sz="2400" b="1" i="1" dirty="0"/>
              <a:t>L’objectif de ces étapes:</a:t>
            </a:r>
          </a:p>
          <a:p>
            <a:pPr algn="just">
              <a:lnSpc>
                <a:spcPct val="200000"/>
              </a:lnSpc>
            </a:pPr>
            <a:r>
              <a:rPr lang="fr-FR" sz="2400" dirty="0">
                <a:solidFill>
                  <a:srgbClr val="FF0000"/>
                </a:solidFill>
              </a:rPr>
              <a:t>identifier</a:t>
            </a:r>
            <a:r>
              <a:rPr lang="fr-FR" sz="2400" dirty="0"/>
              <a:t> une idée potentielle, opportunité exploitable</a:t>
            </a:r>
          </a:p>
          <a:p>
            <a:pPr algn="just">
              <a:lnSpc>
                <a:spcPct val="200000"/>
              </a:lnSpc>
            </a:pPr>
            <a:r>
              <a:rPr lang="fr-FR" sz="2400" dirty="0">
                <a:solidFill>
                  <a:srgbClr val="FF0000"/>
                </a:solidFill>
              </a:rPr>
              <a:t>rechercher</a:t>
            </a:r>
            <a:r>
              <a:rPr lang="fr-FR" sz="2400" dirty="0"/>
              <a:t> une cohérence du projet à travers une étude détaillée de </a:t>
            </a:r>
            <a:r>
              <a:rPr lang="fr-FR" sz="2400" dirty="0">
                <a:solidFill>
                  <a:srgbClr val="FF0000"/>
                </a:solidFill>
              </a:rPr>
              <a:t>faisabilité</a:t>
            </a:r>
          </a:p>
          <a:p>
            <a:pPr algn="just">
              <a:lnSpc>
                <a:spcPct val="200000"/>
              </a:lnSpc>
            </a:pPr>
            <a:r>
              <a:rPr lang="fr-FR" sz="2400" dirty="0">
                <a:solidFill>
                  <a:srgbClr val="FF0000"/>
                </a:solidFill>
              </a:rPr>
              <a:t>lancer</a:t>
            </a:r>
            <a:r>
              <a:rPr lang="fr-FR" sz="2400" dirty="0"/>
              <a:t> les différentes opérations du projet</a:t>
            </a:r>
          </a:p>
          <a:p>
            <a:pPr algn="just">
              <a:lnSpc>
                <a:spcPct val="200000"/>
              </a:lnSpc>
            </a:pPr>
            <a:r>
              <a:rPr lang="fr-FR" sz="2400" dirty="0">
                <a:solidFill>
                  <a:srgbClr val="FF0000"/>
                </a:solidFill>
              </a:rPr>
              <a:t>démarrer</a:t>
            </a:r>
            <a:r>
              <a:rPr lang="fr-FR" sz="2400" dirty="0"/>
              <a:t> d’une manière effective l’activité.</a:t>
            </a:r>
          </a:p>
        </p:txBody>
      </p:sp>
    </p:spTree>
    <p:extLst>
      <p:ext uri="{BB962C8B-B14F-4D97-AF65-F5344CB8AC3E}">
        <p14:creationId xmlns:p14="http://schemas.microsoft.com/office/powerpoint/2010/main" val="121448928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C14EE29-7BD2-4A3C-8184-E4F6BFEABD6F}"/>
              </a:ext>
            </a:extLst>
          </p:cNvPr>
          <p:cNvSpPr>
            <a:spLocks noGrp="1"/>
          </p:cNvSpPr>
          <p:nvPr>
            <p:ph idx="1"/>
          </p:nvPr>
        </p:nvSpPr>
        <p:spPr>
          <a:xfrm>
            <a:off x="1129121" y="1540189"/>
            <a:ext cx="10654839" cy="4963850"/>
          </a:xfrm>
        </p:spPr>
        <p:txBody>
          <a:bodyPr/>
          <a:lstStyle/>
          <a:p>
            <a:pPr marL="342900" lvl="0" indent="-342900" algn="just">
              <a:lnSpc>
                <a:spcPct val="150000"/>
              </a:lnSpc>
              <a:buFont typeface="Wingdings" panose="05000000000000000000" pitchFamily="2" charset="2"/>
              <a:buChar char=""/>
              <a:tabLst>
                <a:tab pos="270510" algn="l"/>
              </a:tabLst>
            </a:pPr>
            <a:r>
              <a:rPr lang="fr-FR" sz="2800" dirty="0"/>
              <a:t>A des transactions avec le monde extérieur en tant qu'entité.</a:t>
            </a:r>
          </a:p>
          <a:p>
            <a:pPr marL="342900" lvl="0" indent="-342900" algn="just">
              <a:lnSpc>
                <a:spcPct val="150000"/>
              </a:lnSpc>
              <a:buFont typeface="Wingdings" panose="05000000000000000000" pitchFamily="2" charset="2"/>
              <a:buChar char=""/>
              <a:tabLst>
                <a:tab pos="270510" algn="l"/>
              </a:tabLst>
            </a:pPr>
            <a:r>
              <a:rPr lang="fr-FR" sz="2800" dirty="0"/>
              <a:t>Tout ce qui tire sa forme et sa totalité de l'interaction de ses constituants. Ses éléments ont un but commun et agissent de manière similaire et ces éléments interagissent les uns avec les autres.</a:t>
            </a:r>
            <a:endParaRPr lang="fr-FR" sz="2800" dirty="0">
              <a:solidFill>
                <a:srgbClr val="FF0000"/>
              </a:solidFill>
            </a:endParaRPr>
          </a:p>
          <a:p>
            <a:endParaRPr lang="fr-FR" dirty="0"/>
          </a:p>
        </p:txBody>
      </p:sp>
    </p:spTree>
    <p:extLst>
      <p:ext uri="{BB962C8B-B14F-4D97-AF65-F5344CB8AC3E}">
        <p14:creationId xmlns:p14="http://schemas.microsoft.com/office/powerpoint/2010/main" val="26384525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503B56-638A-4B4C-9B08-0E08C03AD28F}"/>
              </a:ext>
            </a:extLst>
          </p:cNvPr>
          <p:cNvSpPr>
            <a:spLocks noGrp="1"/>
          </p:cNvSpPr>
          <p:nvPr>
            <p:ph type="title"/>
          </p:nvPr>
        </p:nvSpPr>
        <p:spPr>
          <a:xfrm>
            <a:off x="1640156" y="624110"/>
            <a:ext cx="8911687" cy="1280890"/>
          </a:xfrm>
        </p:spPr>
        <p:txBody>
          <a:bodyPr/>
          <a:lstStyle/>
          <a:p>
            <a:r>
              <a:rPr lang="fr-FR" dirty="0"/>
              <a:t>Les étapes de la pensée systémique</a:t>
            </a:r>
          </a:p>
        </p:txBody>
      </p:sp>
      <p:graphicFrame>
        <p:nvGraphicFramePr>
          <p:cNvPr id="5" name="Espace réservé du contenu 4">
            <a:extLst>
              <a:ext uri="{FF2B5EF4-FFF2-40B4-BE49-F238E27FC236}">
                <a16:creationId xmlns:a16="http://schemas.microsoft.com/office/drawing/2014/main" id="{4C4DE19F-85B9-4D5F-9D84-A92F700FF9CF}"/>
              </a:ext>
            </a:extLst>
          </p:cNvPr>
          <p:cNvGraphicFramePr>
            <a:graphicFrameLocks noGrp="1"/>
          </p:cNvGraphicFramePr>
          <p:nvPr>
            <p:ph idx="1"/>
            <p:extLst>
              <p:ext uri="{D42A27DB-BD31-4B8C-83A1-F6EECF244321}">
                <p14:modId xmlns:p14="http://schemas.microsoft.com/office/powerpoint/2010/main" val="1314726921"/>
              </p:ext>
            </p:extLst>
          </p:nvPr>
        </p:nvGraphicFramePr>
        <p:xfrm>
          <a:off x="506848" y="1929685"/>
          <a:ext cx="11178303" cy="42124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16247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21E28A-8386-4D54-872F-E5106D89543D}"/>
              </a:ext>
            </a:extLst>
          </p:cNvPr>
          <p:cNvSpPr>
            <a:spLocks noGrp="1"/>
          </p:cNvSpPr>
          <p:nvPr>
            <p:ph type="title"/>
          </p:nvPr>
        </p:nvSpPr>
        <p:spPr>
          <a:xfrm>
            <a:off x="1640156" y="624110"/>
            <a:ext cx="10401590" cy="1280890"/>
          </a:xfrm>
        </p:spPr>
        <p:txBody>
          <a:bodyPr>
            <a:normAutofit fontScale="90000"/>
          </a:bodyPr>
          <a:lstStyle/>
          <a:p>
            <a:r>
              <a:rPr lang="fr-FR" dirty="0"/>
              <a:t>Les règles et principes de la pensée systémique :</a:t>
            </a:r>
            <a:br>
              <a:rPr lang="fr-FR" dirty="0"/>
            </a:br>
            <a:endParaRPr lang="fr-FR" dirty="0"/>
          </a:p>
        </p:txBody>
      </p:sp>
      <p:sp>
        <p:nvSpPr>
          <p:cNvPr id="3" name="Espace réservé du contenu 2">
            <a:extLst>
              <a:ext uri="{FF2B5EF4-FFF2-40B4-BE49-F238E27FC236}">
                <a16:creationId xmlns:a16="http://schemas.microsoft.com/office/drawing/2014/main" id="{44A79D26-5FAD-489B-91A3-7E86D6E0F9CB}"/>
              </a:ext>
            </a:extLst>
          </p:cNvPr>
          <p:cNvSpPr>
            <a:spLocks noGrp="1"/>
          </p:cNvSpPr>
          <p:nvPr>
            <p:ph idx="1"/>
          </p:nvPr>
        </p:nvSpPr>
        <p:spPr>
          <a:xfrm>
            <a:off x="721217" y="1540188"/>
            <a:ext cx="11204619" cy="5015157"/>
          </a:xfrm>
        </p:spPr>
        <p:txBody>
          <a:bodyPr>
            <a:normAutofit/>
          </a:bodyPr>
          <a:lstStyle/>
          <a:p>
            <a:pPr marL="342900" lvl="0" indent="-342900" algn="just" rtl="0">
              <a:lnSpc>
                <a:spcPct val="150000"/>
              </a:lnSpc>
              <a:buFont typeface="Wingdings" panose="05000000000000000000" pitchFamily="2" charset="2"/>
              <a:buChar char=""/>
              <a:tabLst>
                <a:tab pos="270510" algn="l"/>
              </a:tabLst>
            </a:pPr>
            <a:r>
              <a:rPr lang="fr-FR" sz="2800" b="1" dirty="0">
                <a:solidFill>
                  <a:srgbClr val="FF0000"/>
                </a:solidFill>
              </a:rPr>
              <a:t>Se concentrer uniquement </a:t>
            </a:r>
            <a:r>
              <a:rPr lang="fr-FR" sz="2800" dirty="0"/>
              <a:t>sur les événements survenus et leur les causes doivent être évitées ; il faut plutôt discerner les schémas des changements. </a:t>
            </a:r>
          </a:p>
          <a:p>
            <a:pPr marL="342900" lvl="0" indent="-342900" algn="just">
              <a:lnSpc>
                <a:spcPct val="150000"/>
              </a:lnSpc>
              <a:buFont typeface="Wingdings" panose="05000000000000000000" pitchFamily="2" charset="2"/>
              <a:buChar char=""/>
              <a:tabLst>
                <a:tab pos="270510" algn="l"/>
              </a:tabLst>
            </a:pPr>
            <a:r>
              <a:rPr lang="fr-FR" sz="2800" dirty="0"/>
              <a:t>Les problèmes du système doivent principalement être </a:t>
            </a:r>
            <a:r>
              <a:rPr lang="fr-FR" sz="2800" b="1" dirty="0">
                <a:solidFill>
                  <a:srgbClr val="FF0000"/>
                </a:solidFill>
              </a:rPr>
              <a:t>examinés en interne plutôt qu’en externe</a:t>
            </a:r>
            <a:r>
              <a:rPr lang="fr-FR" sz="2800" dirty="0"/>
              <a:t>, et les conditions environnementales ne doivent pas être réprimandées</a:t>
            </a:r>
          </a:p>
          <a:p>
            <a:endParaRPr lang="fr-FR" dirty="0"/>
          </a:p>
        </p:txBody>
      </p:sp>
    </p:spTree>
    <p:extLst>
      <p:ext uri="{BB962C8B-B14F-4D97-AF65-F5344CB8AC3E}">
        <p14:creationId xmlns:p14="http://schemas.microsoft.com/office/powerpoint/2010/main" val="341159804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4BC1B82-906E-457C-8FB2-DF6C5A3C6768}"/>
              </a:ext>
            </a:extLst>
          </p:cNvPr>
          <p:cNvSpPr>
            <a:spLocks noGrp="1"/>
          </p:cNvSpPr>
          <p:nvPr>
            <p:ph idx="1"/>
          </p:nvPr>
        </p:nvSpPr>
        <p:spPr>
          <a:xfrm>
            <a:off x="1638299" y="1540188"/>
            <a:ext cx="10130913" cy="5081837"/>
          </a:xfrm>
        </p:spPr>
        <p:txBody>
          <a:bodyPr/>
          <a:lstStyle/>
          <a:p>
            <a:pPr marL="342900" lvl="0" indent="-342900" algn="just">
              <a:lnSpc>
                <a:spcPct val="150000"/>
              </a:lnSpc>
              <a:buFont typeface="Wingdings" panose="05000000000000000000" pitchFamily="2" charset="2"/>
              <a:buChar char=""/>
              <a:tabLst>
                <a:tab pos="270510" algn="l"/>
              </a:tabLst>
            </a:pPr>
            <a:r>
              <a:rPr lang="fr-FR" sz="2800" dirty="0"/>
              <a:t>Ce qui est vrai pour chaque membre et partie du système </a:t>
            </a:r>
            <a:r>
              <a:rPr lang="fr-FR" sz="2800" b="1" dirty="0">
                <a:solidFill>
                  <a:srgbClr val="FF0000"/>
                </a:solidFill>
              </a:rPr>
              <a:t>ne peut pas nécessairement</a:t>
            </a:r>
            <a:r>
              <a:rPr lang="fr-FR" sz="2800" dirty="0"/>
              <a:t> sonner vrai pour tout le système.</a:t>
            </a:r>
          </a:p>
          <a:p>
            <a:pPr marL="342900" lvl="0" indent="-342900" algn="just">
              <a:lnSpc>
                <a:spcPct val="150000"/>
              </a:lnSpc>
              <a:spcAft>
                <a:spcPts val="1000"/>
              </a:spcAft>
              <a:buFont typeface="Wingdings" panose="05000000000000000000" pitchFamily="2" charset="2"/>
              <a:buChar char=""/>
              <a:tabLst>
                <a:tab pos="270510" algn="l"/>
              </a:tabLst>
            </a:pPr>
            <a:r>
              <a:rPr lang="fr-FR" sz="2800" dirty="0"/>
              <a:t>La meilleure façon de caractériser les phénomènes est de </a:t>
            </a:r>
            <a:r>
              <a:rPr lang="fr-FR" sz="2800" b="1" dirty="0">
                <a:solidFill>
                  <a:srgbClr val="FF0000"/>
                </a:solidFill>
              </a:rPr>
              <a:t>déterminer les relations</a:t>
            </a:r>
            <a:r>
              <a:rPr lang="fr-FR" sz="2800" dirty="0"/>
              <a:t> entre ses constituants. </a:t>
            </a:r>
          </a:p>
          <a:p>
            <a:endParaRPr lang="fr-FR" dirty="0"/>
          </a:p>
        </p:txBody>
      </p:sp>
    </p:spTree>
    <p:extLst>
      <p:ext uri="{BB962C8B-B14F-4D97-AF65-F5344CB8AC3E}">
        <p14:creationId xmlns:p14="http://schemas.microsoft.com/office/powerpoint/2010/main" val="22844311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4F2ACF5-37AE-4ED6-8922-1E44BA2B9A81}"/>
              </a:ext>
            </a:extLst>
          </p:cNvPr>
          <p:cNvSpPr>
            <a:spLocks noGrp="1"/>
          </p:cNvSpPr>
          <p:nvPr>
            <p:ph idx="1"/>
          </p:nvPr>
        </p:nvSpPr>
        <p:spPr>
          <a:xfrm>
            <a:off x="1051914" y="1463066"/>
            <a:ext cx="10573554" cy="6031606"/>
          </a:xfrm>
        </p:spPr>
        <p:txBody>
          <a:bodyPr>
            <a:normAutofit/>
          </a:bodyPr>
          <a:lstStyle/>
          <a:p>
            <a:pPr marL="342900" lvl="0" indent="-342900" algn="just" rtl="0">
              <a:lnSpc>
                <a:spcPct val="150000"/>
              </a:lnSpc>
              <a:buFont typeface="Wingdings" panose="05000000000000000000" pitchFamily="2" charset="2"/>
              <a:buChar char=""/>
              <a:tabLst>
                <a:tab pos="270510" algn="l"/>
              </a:tabLst>
            </a:pPr>
            <a:r>
              <a:rPr lang="fr-FR" sz="2800" dirty="0"/>
              <a:t>L'effet de la structure du système sur la performance de ses parties est </a:t>
            </a:r>
            <a:r>
              <a:rPr lang="fr-FR" sz="2800" b="1" dirty="0">
                <a:solidFill>
                  <a:srgbClr val="FF0000"/>
                </a:solidFill>
              </a:rPr>
              <a:t>plus que l'effet de la performance</a:t>
            </a:r>
            <a:r>
              <a:rPr lang="fr-FR" sz="2800" dirty="0"/>
              <a:t> de ses parties sur la structure du système.</a:t>
            </a:r>
          </a:p>
          <a:p>
            <a:pPr marL="342900" lvl="0" indent="-342900" algn="just">
              <a:lnSpc>
                <a:spcPct val="150000"/>
              </a:lnSpc>
              <a:buFont typeface="Wingdings" panose="05000000000000000000" pitchFamily="2" charset="2"/>
              <a:buChar char=""/>
              <a:tabLst>
                <a:tab pos="270510" algn="l"/>
              </a:tabLst>
            </a:pPr>
            <a:r>
              <a:rPr lang="fr-FR" sz="2800" dirty="0"/>
              <a:t>La </a:t>
            </a:r>
            <a:r>
              <a:rPr lang="fr-FR" sz="2800" b="1" dirty="0">
                <a:solidFill>
                  <a:srgbClr val="FF0000"/>
                </a:solidFill>
              </a:rPr>
              <a:t>procrastination</a:t>
            </a:r>
            <a:r>
              <a:rPr lang="fr-FR" sz="2800" dirty="0"/>
              <a:t> dans tout problème et dans toute mesure est considérée comme une sorte de gaspillage et une raison d’entropie ; il doit donc être supprimé. </a:t>
            </a:r>
          </a:p>
          <a:p>
            <a:pPr marL="0" indent="0">
              <a:buNone/>
            </a:pPr>
            <a:endParaRPr lang="fr-FR" dirty="0"/>
          </a:p>
        </p:txBody>
      </p:sp>
    </p:spTree>
    <p:extLst>
      <p:ext uri="{BB962C8B-B14F-4D97-AF65-F5344CB8AC3E}">
        <p14:creationId xmlns:p14="http://schemas.microsoft.com/office/powerpoint/2010/main" val="11021866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D19A716-CC08-4512-942B-73B08325BDE8}"/>
              </a:ext>
            </a:extLst>
          </p:cNvPr>
          <p:cNvSpPr>
            <a:spLocks noGrp="1"/>
          </p:cNvSpPr>
          <p:nvPr>
            <p:ph idx="1"/>
          </p:nvPr>
        </p:nvSpPr>
        <p:spPr>
          <a:xfrm>
            <a:off x="1030543" y="1540188"/>
            <a:ext cx="10546941" cy="4934353"/>
          </a:xfrm>
        </p:spPr>
        <p:txBody>
          <a:bodyPr/>
          <a:lstStyle/>
          <a:p>
            <a:pPr marL="342900" lvl="0" indent="-342900" algn="just">
              <a:lnSpc>
                <a:spcPct val="150000"/>
              </a:lnSpc>
              <a:buFont typeface="Wingdings" panose="05000000000000000000" pitchFamily="2" charset="2"/>
              <a:buChar char=""/>
              <a:tabLst>
                <a:tab pos="270510" algn="l"/>
              </a:tabLst>
            </a:pPr>
            <a:r>
              <a:rPr lang="fr-FR" sz="2800" b="1" dirty="0">
                <a:solidFill>
                  <a:srgbClr val="FF0000"/>
                </a:solidFill>
              </a:rPr>
              <a:t>Découvrir la relation de cause à effet </a:t>
            </a:r>
            <a:r>
              <a:rPr lang="fr-FR" sz="2800" dirty="0"/>
              <a:t>entre les variables et les phénomènes et même beaucoup plus important que de trouver des corrélations entre eux.</a:t>
            </a:r>
          </a:p>
          <a:p>
            <a:pPr marL="342900" lvl="0" indent="-342900" algn="just">
              <a:lnSpc>
                <a:spcPct val="150000"/>
              </a:lnSpc>
              <a:spcAft>
                <a:spcPts val="1000"/>
              </a:spcAft>
              <a:buFont typeface="Wingdings" panose="05000000000000000000" pitchFamily="2" charset="2"/>
              <a:buChar char=""/>
              <a:tabLst>
                <a:tab pos="270510" algn="l"/>
              </a:tabLst>
            </a:pPr>
            <a:r>
              <a:rPr lang="fr-FR" sz="2800" dirty="0"/>
              <a:t>La définition de limites précises pour le système permet de prendre des décisions judicieuses. </a:t>
            </a:r>
          </a:p>
          <a:p>
            <a:endParaRPr lang="fr-FR" dirty="0"/>
          </a:p>
        </p:txBody>
      </p:sp>
    </p:spTree>
    <p:extLst>
      <p:ext uri="{BB962C8B-B14F-4D97-AF65-F5344CB8AC3E}">
        <p14:creationId xmlns:p14="http://schemas.microsoft.com/office/powerpoint/2010/main" val="23534440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FA52F03-FA90-45CD-AA0C-DC3562878DA2}"/>
              </a:ext>
            </a:extLst>
          </p:cNvPr>
          <p:cNvSpPr>
            <a:spLocks noGrp="1"/>
          </p:cNvSpPr>
          <p:nvPr>
            <p:ph idx="1"/>
          </p:nvPr>
        </p:nvSpPr>
        <p:spPr>
          <a:xfrm>
            <a:off x="907155" y="2048322"/>
            <a:ext cx="10377689" cy="2761355"/>
          </a:xfrm>
        </p:spPr>
        <p:txBody>
          <a:bodyPr/>
          <a:lstStyle/>
          <a:p>
            <a:pPr marL="342900" lvl="0" indent="-342900" algn="just" rtl="0">
              <a:lnSpc>
                <a:spcPct val="150000"/>
              </a:lnSpc>
              <a:spcAft>
                <a:spcPts val="1000"/>
              </a:spcAft>
              <a:buFont typeface="Wingdings" panose="05000000000000000000" pitchFamily="2" charset="2"/>
              <a:buChar char=""/>
              <a:tabLst>
                <a:tab pos="270510" algn="l"/>
              </a:tabLst>
            </a:pPr>
            <a:r>
              <a:rPr lang="fr-FR" sz="2200" dirty="0"/>
              <a:t>La pensée dynamique peut </a:t>
            </a:r>
            <a:r>
              <a:rPr lang="fr-FR" sz="2200" b="1" dirty="0">
                <a:solidFill>
                  <a:srgbClr val="FF0000"/>
                </a:solidFill>
              </a:rPr>
              <a:t>explorer des moyens </a:t>
            </a:r>
            <a:r>
              <a:rPr lang="fr-FR" sz="2200" dirty="0"/>
              <a:t>plus efficaces de résoudre un problème que la pensée statique. </a:t>
            </a:r>
          </a:p>
          <a:p>
            <a:pPr marL="342900" lvl="0" indent="-342900" algn="just" rtl="0">
              <a:lnSpc>
                <a:spcPct val="150000"/>
              </a:lnSpc>
              <a:spcAft>
                <a:spcPts val="1000"/>
              </a:spcAft>
              <a:buFont typeface="Wingdings" panose="05000000000000000000" pitchFamily="2" charset="2"/>
              <a:buChar char=""/>
              <a:tabLst>
                <a:tab pos="270510" algn="l"/>
              </a:tabLst>
            </a:pPr>
            <a:r>
              <a:rPr lang="fr-FR" sz="2200" dirty="0"/>
              <a:t>L’adoption de politiques désastreuses entraîne des </a:t>
            </a:r>
            <a:r>
              <a:rPr lang="fr-FR" sz="2200" b="1" dirty="0">
                <a:solidFill>
                  <a:srgbClr val="FF0000"/>
                </a:solidFill>
              </a:rPr>
              <a:t>comportements invisibles des systèmes sociaux</a:t>
            </a:r>
            <a:r>
              <a:rPr lang="fr-FR" sz="2200" dirty="0"/>
              <a:t>. </a:t>
            </a:r>
          </a:p>
        </p:txBody>
      </p:sp>
    </p:spTree>
    <p:extLst>
      <p:ext uri="{BB962C8B-B14F-4D97-AF65-F5344CB8AC3E}">
        <p14:creationId xmlns:p14="http://schemas.microsoft.com/office/powerpoint/2010/main" val="11762979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6B24ED-EC5B-4C29-B4F2-8237D2F3E75E}"/>
              </a:ext>
            </a:extLst>
          </p:cNvPr>
          <p:cNvSpPr>
            <a:spLocks noGrp="1"/>
          </p:cNvSpPr>
          <p:nvPr>
            <p:ph type="title"/>
          </p:nvPr>
        </p:nvSpPr>
        <p:spPr>
          <a:xfrm>
            <a:off x="1640156" y="624110"/>
            <a:ext cx="4627909" cy="644251"/>
          </a:xfrm>
        </p:spPr>
        <p:txBody>
          <a:bodyPr/>
          <a:lstStyle/>
          <a:p>
            <a:r>
              <a:rPr lang="fr-FR" dirty="0"/>
              <a:t>Pensée systémique</a:t>
            </a:r>
          </a:p>
        </p:txBody>
      </p:sp>
      <p:sp>
        <p:nvSpPr>
          <p:cNvPr id="3" name="Espace réservé du contenu 2">
            <a:extLst>
              <a:ext uri="{FF2B5EF4-FFF2-40B4-BE49-F238E27FC236}">
                <a16:creationId xmlns:a16="http://schemas.microsoft.com/office/drawing/2014/main" id="{07960428-C9C7-4AA4-A6B7-6F513C7E3F42}"/>
              </a:ext>
            </a:extLst>
          </p:cNvPr>
          <p:cNvSpPr>
            <a:spLocks noGrp="1"/>
          </p:cNvSpPr>
          <p:nvPr>
            <p:ph idx="1"/>
          </p:nvPr>
        </p:nvSpPr>
        <p:spPr>
          <a:xfrm>
            <a:off x="699069" y="1654277"/>
            <a:ext cx="11086028" cy="4953000"/>
          </a:xfrm>
        </p:spPr>
        <p:txBody>
          <a:bodyPr/>
          <a:lstStyle/>
          <a:p>
            <a:pPr marL="342900" lvl="0" indent="-342900" algn="just" rtl="0">
              <a:lnSpc>
                <a:spcPct val="150000"/>
              </a:lnSpc>
              <a:buFont typeface="Wingdings" panose="05000000000000000000" pitchFamily="2" charset="2"/>
              <a:buChar char=""/>
              <a:tabLst>
                <a:tab pos="270510" algn="l"/>
              </a:tabLst>
            </a:pPr>
            <a:r>
              <a:rPr lang="fr-FR" sz="2400" dirty="0"/>
              <a:t>Mettre l'accent sur le </a:t>
            </a:r>
            <a:r>
              <a:rPr lang="fr-FR" sz="2400" b="1" dirty="0">
                <a:solidFill>
                  <a:srgbClr val="FF0000"/>
                </a:solidFill>
              </a:rPr>
              <a:t>développement et la croissance </a:t>
            </a:r>
            <a:r>
              <a:rPr lang="fr-FR" sz="2400" dirty="0"/>
              <a:t>dans tous les aspects.</a:t>
            </a:r>
          </a:p>
          <a:p>
            <a:pPr marL="342900" lvl="0" indent="-342900" algn="just">
              <a:lnSpc>
                <a:spcPct val="150000"/>
              </a:lnSpc>
              <a:buFont typeface="Wingdings" panose="05000000000000000000" pitchFamily="2" charset="2"/>
              <a:buChar char=""/>
              <a:tabLst>
                <a:tab pos="270510" algn="l"/>
              </a:tabLst>
            </a:pPr>
            <a:r>
              <a:rPr lang="fr-FR" sz="2400" dirty="0"/>
              <a:t>La nécessité </a:t>
            </a:r>
            <a:r>
              <a:rPr lang="fr-FR" sz="2400" b="1" dirty="0">
                <a:solidFill>
                  <a:srgbClr val="FF0000"/>
                </a:solidFill>
              </a:rPr>
              <a:t>d'envisager / créer une perspective raisonnable </a:t>
            </a:r>
          </a:p>
          <a:p>
            <a:pPr marL="342900" lvl="0" indent="-342900" algn="just">
              <a:lnSpc>
                <a:spcPct val="150000"/>
              </a:lnSpc>
              <a:buFont typeface="Wingdings" panose="05000000000000000000" pitchFamily="2" charset="2"/>
              <a:buChar char=""/>
              <a:tabLst>
                <a:tab pos="270510" algn="l"/>
              </a:tabLst>
            </a:pPr>
            <a:r>
              <a:rPr lang="fr-FR" sz="2400" b="1" dirty="0">
                <a:solidFill>
                  <a:srgbClr val="FF0000"/>
                </a:solidFill>
              </a:rPr>
              <a:t>Former</a:t>
            </a:r>
            <a:r>
              <a:rPr lang="fr-FR" sz="2400" dirty="0"/>
              <a:t> l'unification / l'union et l'unité. </a:t>
            </a:r>
          </a:p>
          <a:p>
            <a:pPr marL="342900" lvl="0" indent="-342900" algn="just">
              <a:lnSpc>
                <a:spcPct val="150000"/>
              </a:lnSpc>
              <a:buFont typeface="Wingdings" panose="05000000000000000000" pitchFamily="2" charset="2"/>
              <a:buChar char=""/>
              <a:tabLst>
                <a:tab pos="270510" algn="l"/>
              </a:tabLst>
            </a:pPr>
            <a:r>
              <a:rPr lang="fr-FR" sz="2400" b="1" dirty="0">
                <a:solidFill>
                  <a:srgbClr val="FF0000"/>
                </a:solidFill>
              </a:rPr>
              <a:t>Développer</a:t>
            </a:r>
            <a:r>
              <a:rPr lang="fr-FR" sz="2400" dirty="0"/>
              <a:t> des émotions / sentiments systématiques avec un sentiment de paix coexister avec la nature.</a:t>
            </a:r>
          </a:p>
          <a:p>
            <a:pPr marL="342900" lvl="0" indent="-342900" algn="just">
              <a:lnSpc>
                <a:spcPct val="150000"/>
              </a:lnSpc>
              <a:spcAft>
                <a:spcPts val="1000"/>
              </a:spcAft>
              <a:buFont typeface="Wingdings" panose="05000000000000000000" pitchFamily="2" charset="2"/>
              <a:buChar char=""/>
              <a:tabLst>
                <a:tab pos="270510" algn="l"/>
              </a:tabLst>
            </a:pPr>
            <a:r>
              <a:rPr lang="fr-FR" sz="2400" b="1" dirty="0">
                <a:solidFill>
                  <a:srgbClr val="FF0000"/>
                </a:solidFill>
              </a:rPr>
              <a:t>Sentir</a:t>
            </a:r>
            <a:r>
              <a:rPr lang="fr-FR" sz="2400" dirty="0"/>
              <a:t> le respect et la sainteté, éviter les préoccupations personnelles.</a:t>
            </a:r>
          </a:p>
          <a:p>
            <a:endParaRPr lang="fr-FR" dirty="0"/>
          </a:p>
        </p:txBody>
      </p:sp>
    </p:spTree>
    <p:extLst>
      <p:ext uri="{BB962C8B-B14F-4D97-AF65-F5344CB8AC3E}">
        <p14:creationId xmlns:p14="http://schemas.microsoft.com/office/powerpoint/2010/main" val="128739065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E29AE0-26D0-40BB-B32C-EBDBC411F4A6}"/>
              </a:ext>
            </a:extLst>
          </p:cNvPr>
          <p:cNvSpPr>
            <a:spLocks noGrp="1"/>
          </p:cNvSpPr>
          <p:nvPr>
            <p:ph type="title"/>
          </p:nvPr>
        </p:nvSpPr>
        <p:spPr>
          <a:xfrm>
            <a:off x="1640156" y="611231"/>
            <a:ext cx="8911687" cy="1280890"/>
          </a:xfrm>
        </p:spPr>
        <p:txBody>
          <a:bodyPr/>
          <a:lstStyle/>
          <a:p>
            <a:r>
              <a:rPr lang="fr-FR" dirty="0"/>
              <a:t>Analyse systémique</a:t>
            </a:r>
          </a:p>
        </p:txBody>
      </p:sp>
      <p:sp>
        <p:nvSpPr>
          <p:cNvPr id="3" name="Espace réservé du contenu 2">
            <a:extLst>
              <a:ext uri="{FF2B5EF4-FFF2-40B4-BE49-F238E27FC236}">
                <a16:creationId xmlns:a16="http://schemas.microsoft.com/office/drawing/2014/main" id="{8E296615-B2C5-42D7-9DD4-600544CFA47E}"/>
              </a:ext>
            </a:extLst>
          </p:cNvPr>
          <p:cNvSpPr>
            <a:spLocks noGrp="1"/>
          </p:cNvSpPr>
          <p:nvPr>
            <p:ph idx="1"/>
          </p:nvPr>
        </p:nvSpPr>
        <p:spPr>
          <a:xfrm>
            <a:off x="680493" y="2603163"/>
            <a:ext cx="10831011" cy="4254837"/>
          </a:xfrm>
        </p:spPr>
        <p:txBody>
          <a:bodyPr/>
          <a:lstStyle/>
          <a:p>
            <a:pPr algn="just">
              <a:lnSpc>
                <a:spcPct val="200000"/>
              </a:lnSpc>
            </a:pPr>
            <a:r>
              <a:rPr lang="fr-FR" sz="2400" dirty="0"/>
              <a:t>une méthodologie qui organise les connaissances pour optimiser une action La méthode </a:t>
            </a:r>
            <a:r>
              <a:rPr lang="fr-FR" sz="2400" b="1" i="1" dirty="0">
                <a:solidFill>
                  <a:srgbClr val="FF0000"/>
                </a:solidFill>
              </a:rPr>
              <a:t>PIPO (Planification des Interventions Par Objectifs) </a:t>
            </a:r>
            <a:r>
              <a:rPr lang="fr-FR" sz="2400" dirty="0"/>
              <a:t>se qualifie d’approche systémique.  </a:t>
            </a:r>
          </a:p>
          <a:p>
            <a:endParaRPr lang="fr-FR" dirty="0"/>
          </a:p>
        </p:txBody>
      </p:sp>
    </p:spTree>
    <p:extLst>
      <p:ext uri="{BB962C8B-B14F-4D97-AF65-F5344CB8AC3E}">
        <p14:creationId xmlns:p14="http://schemas.microsoft.com/office/powerpoint/2010/main" val="355935575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7B94CA-5D4D-4352-88D8-FD7D4B7A4276}"/>
              </a:ext>
            </a:extLst>
          </p:cNvPr>
          <p:cNvSpPr>
            <a:spLocks noGrp="1"/>
          </p:cNvSpPr>
          <p:nvPr>
            <p:ph type="title"/>
          </p:nvPr>
        </p:nvSpPr>
        <p:spPr>
          <a:xfrm>
            <a:off x="1640156" y="624110"/>
            <a:ext cx="8911687" cy="1280890"/>
          </a:xfrm>
        </p:spPr>
        <p:txBody>
          <a:bodyPr/>
          <a:lstStyle/>
          <a:p>
            <a:r>
              <a:rPr lang="fr-FR" dirty="0"/>
              <a:t>Objectif de l’approche systémique</a:t>
            </a:r>
          </a:p>
        </p:txBody>
      </p:sp>
      <p:sp>
        <p:nvSpPr>
          <p:cNvPr id="3" name="Espace réservé du contenu 2">
            <a:extLst>
              <a:ext uri="{FF2B5EF4-FFF2-40B4-BE49-F238E27FC236}">
                <a16:creationId xmlns:a16="http://schemas.microsoft.com/office/drawing/2014/main" id="{2F39AEDD-46D5-43AA-B1F6-2D1575B3E007}"/>
              </a:ext>
            </a:extLst>
          </p:cNvPr>
          <p:cNvSpPr>
            <a:spLocks noGrp="1"/>
          </p:cNvSpPr>
          <p:nvPr>
            <p:ph idx="1"/>
          </p:nvPr>
        </p:nvSpPr>
        <p:spPr>
          <a:xfrm>
            <a:off x="822381" y="2188335"/>
            <a:ext cx="10547238" cy="4328890"/>
          </a:xfrm>
        </p:spPr>
        <p:txBody>
          <a:bodyPr/>
          <a:lstStyle/>
          <a:p>
            <a:pPr algn="just">
              <a:lnSpc>
                <a:spcPct val="150000"/>
              </a:lnSpc>
            </a:pPr>
            <a:r>
              <a:rPr lang="fr-FR" sz="2400" dirty="0"/>
              <a:t>Schématiser n’importe quel ensemble complexe, </a:t>
            </a:r>
            <a:r>
              <a:rPr lang="fr-FR" sz="2400" dirty="0">
                <a:solidFill>
                  <a:srgbClr val="FF0000"/>
                </a:solidFill>
              </a:rPr>
              <a:t>d’aboutir à une modélisation</a:t>
            </a:r>
            <a:r>
              <a:rPr lang="fr-FR" sz="2400" dirty="0"/>
              <a:t>, après que l’on a compris sa </a:t>
            </a:r>
            <a:r>
              <a:rPr lang="fr-FR" sz="2400" dirty="0">
                <a:solidFill>
                  <a:srgbClr val="FF0000"/>
                </a:solidFill>
              </a:rPr>
              <a:t>configuration matérielle </a:t>
            </a:r>
            <a:r>
              <a:rPr lang="fr-FR" sz="2400" dirty="0"/>
              <a:t>et sa </a:t>
            </a:r>
            <a:r>
              <a:rPr lang="fr-FR" sz="2400" dirty="0">
                <a:solidFill>
                  <a:srgbClr val="FF0000"/>
                </a:solidFill>
              </a:rPr>
              <a:t>structure dynamique</a:t>
            </a:r>
            <a:r>
              <a:rPr lang="fr-FR" sz="2400" dirty="0"/>
              <a:t>. </a:t>
            </a:r>
          </a:p>
          <a:p>
            <a:pPr algn="just">
              <a:lnSpc>
                <a:spcPct val="150000"/>
              </a:lnSpc>
            </a:pPr>
            <a:r>
              <a:rPr lang="fr-FR" sz="2400" dirty="0"/>
              <a:t>Elle est utilisée comme </a:t>
            </a:r>
            <a:r>
              <a:rPr lang="fr-FR" sz="2400" dirty="0">
                <a:solidFill>
                  <a:srgbClr val="FF0000"/>
                </a:solidFill>
              </a:rPr>
              <a:t>outil de prévision </a:t>
            </a:r>
            <a:r>
              <a:rPr lang="fr-FR" sz="2400" dirty="0"/>
              <a:t>dans les domaines les plus variés : </a:t>
            </a:r>
            <a:r>
              <a:rPr lang="fr-FR" sz="2400" i="1" dirty="0"/>
              <a:t>organisation et gestion d’entreprise, psychologie sociale, urbanisme, politique, technologie, logistique, écologie, économique…</a:t>
            </a:r>
          </a:p>
          <a:p>
            <a:endParaRPr lang="fr-FR" dirty="0"/>
          </a:p>
        </p:txBody>
      </p:sp>
    </p:spTree>
    <p:extLst>
      <p:ext uri="{BB962C8B-B14F-4D97-AF65-F5344CB8AC3E}">
        <p14:creationId xmlns:p14="http://schemas.microsoft.com/office/powerpoint/2010/main" val="9500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893D2F-E3C6-48AD-8824-B9FB9A48B04F}"/>
              </a:ext>
            </a:extLst>
          </p:cNvPr>
          <p:cNvSpPr>
            <a:spLocks noGrp="1"/>
          </p:cNvSpPr>
          <p:nvPr>
            <p:ph type="title"/>
          </p:nvPr>
        </p:nvSpPr>
        <p:spPr>
          <a:xfrm>
            <a:off x="1640156" y="306333"/>
            <a:ext cx="8911687" cy="1280890"/>
          </a:xfrm>
        </p:spPr>
        <p:txBody>
          <a:bodyPr/>
          <a:lstStyle/>
          <a:p>
            <a:pPr>
              <a:lnSpc>
                <a:spcPct val="200000"/>
              </a:lnSpc>
            </a:pPr>
            <a:r>
              <a:rPr lang="fr-FR" sz="3600" dirty="0"/>
              <a:t>Initiateur de projet/promoteur</a:t>
            </a:r>
          </a:p>
        </p:txBody>
      </p:sp>
      <p:sp>
        <p:nvSpPr>
          <p:cNvPr id="3" name="Espace réservé du contenu 2">
            <a:extLst>
              <a:ext uri="{FF2B5EF4-FFF2-40B4-BE49-F238E27FC236}">
                <a16:creationId xmlns:a16="http://schemas.microsoft.com/office/drawing/2014/main" id="{7B546633-01DB-4A4B-A5D1-CBE8D2BE879E}"/>
              </a:ext>
            </a:extLst>
          </p:cNvPr>
          <p:cNvSpPr>
            <a:spLocks noGrp="1"/>
          </p:cNvSpPr>
          <p:nvPr>
            <p:ph idx="1"/>
          </p:nvPr>
        </p:nvSpPr>
        <p:spPr>
          <a:xfrm>
            <a:off x="1636443" y="1540189"/>
            <a:ext cx="10263636" cy="5118188"/>
          </a:xfrm>
        </p:spPr>
        <p:txBody>
          <a:bodyPr/>
          <a:lstStyle/>
          <a:p>
            <a:pPr algn="just">
              <a:lnSpc>
                <a:spcPct val="200000"/>
              </a:lnSpc>
            </a:pPr>
            <a:r>
              <a:rPr lang="fr-FR" sz="2400" dirty="0"/>
              <a:t>connaître et expliciter ses motivations</a:t>
            </a:r>
          </a:p>
          <a:p>
            <a:pPr algn="just">
              <a:lnSpc>
                <a:spcPct val="200000"/>
              </a:lnSpc>
            </a:pPr>
            <a:r>
              <a:rPr lang="fr-FR" sz="2400" dirty="0"/>
              <a:t>identifier ses atouts, </a:t>
            </a:r>
          </a:p>
          <a:p>
            <a:pPr algn="just">
              <a:lnSpc>
                <a:spcPct val="200000"/>
              </a:lnSpc>
            </a:pPr>
            <a:r>
              <a:rPr lang="fr-FR" sz="2400" dirty="0"/>
              <a:t>détecter ses points faibles et défaillances pour la création d’entreprise. </a:t>
            </a:r>
          </a:p>
        </p:txBody>
      </p:sp>
      <p:pic>
        <p:nvPicPr>
          <p:cNvPr id="5" name="Image 4">
            <a:extLst>
              <a:ext uri="{FF2B5EF4-FFF2-40B4-BE49-F238E27FC236}">
                <a16:creationId xmlns:a16="http://schemas.microsoft.com/office/drawing/2014/main" id="{00846B17-BAF3-4772-950F-A3C0DA27C2C3}"/>
              </a:ext>
            </a:extLst>
          </p:cNvPr>
          <p:cNvPicPr>
            <a:picLocks noChangeAspect="1"/>
          </p:cNvPicPr>
          <p:nvPr/>
        </p:nvPicPr>
        <p:blipFill>
          <a:blip r:embed="rId2"/>
          <a:stretch>
            <a:fillRect/>
          </a:stretch>
        </p:blipFill>
        <p:spPr>
          <a:xfrm>
            <a:off x="7791450" y="4381500"/>
            <a:ext cx="4400550" cy="2476500"/>
          </a:xfrm>
          <a:prstGeom prst="rect">
            <a:avLst/>
          </a:prstGeom>
          <a:ln>
            <a:noFill/>
          </a:ln>
          <a:effectLst>
            <a:softEdge rad="112500"/>
          </a:effectLst>
        </p:spPr>
      </p:pic>
    </p:spTree>
    <p:extLst>
      <p:ext uri="{BB962C8B-B14F-4D97-AF65-F5344CB8AC3E}">
        <p14:creationId xmlns:p14="http://schemas.microsoft.com/office/powerpoint/2010/main" val="152545200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E08DDD-6A7F-41CC-AD64-B78FB0DDD782}"/>
              </a:ext>
            </a:extLst>
          </p:cNvPr>
          <p:cNvSpPr>
            <a:spLocks noGrp="1"/>
          </p:cNvSpPr>
          <p:nvPr>
            <p:ph type="title"/>
          </p:nvPr>
        </p:nvSpPr>
        <p:spPr>
          <a:xfrm>
            <a:off x="1640156" y="624110"/>
            <a:ext cx="6718233" cy="831203"/>
          </a:xfrm>
        </p:spPr>
        <p:txBody>
          <a:bodyPr/>
          <a:lstStyle/>
          <a:p>
            <a:r>
              <a:rPr lang="fr-FR" dirty="0"/>
              <a:t>Rôle de l’analyse systémique</a:t>
            </a:r>
          </a:p>
        </p:txBody>
      </p:sp>
      <p:sp>
        <p:nvSpPr>
          <p:cNvPr id="3" name="Espace réservé du contenu 2">
            <a:extLst>
              <a:ext uri="{FF2B5EF4-FFF2-40B4-BE49-F238E27FC236}">
                <a16:creationId xmlns:a16="http://schemas.microsoft.com/office/drawing/2014/main" id="{54A40AE2-E69C-4CD4-A232-C1BC1D174FCD}"/>
              </a:ext>
            </a:extLst>
          </p:cNvPr>
          <p:cNvSpPr>
            <a:spLocks noGrp="1"/>
          </p:cNvSpPr>
          <p:nvPr>
            <p:ph idx="1"/>
          </p:nvPr>
        </p:nvSpPr>
        <p:spPr>
          <a:xfrm>
            <a:off x="1126096" y="1618960"/>
            <a:ext cx="9939807" cy="4614930"/>
          </a:xfrm>
        </p:spPr>
        <p:txBody>
          <a:bodyPr/>
          <a:lstStyle/>
          <a:p>
            <a:pPr marL="0" indent="0">
              <a:buNone/>
            </a:pPr>
            <a:endParaRPr lang="fr-FR" dirty="0"/>
          </a:p>
          <a:p>
            <a:pPr marL="0" indent="0" algn="just">
              <a:lnSpc>
                <a:spcPct val="150000"/>
              </a:lnSpc>
              <a:buNone/>
            </a:pPr>
            <a:r>
              <a:rPr lang="fr-FR" dirty="0"/>
              <a:t>                     </a:t>
            </a:r>
            <a:r>
              <a:rPr lang="fr-FR" sz="2400" dirty="0"/>
              <a:t>Définir la stratégie générale de l’étude de modélisation à réaliser</a:t>
            </a:r>
          </a:p>
          <a:p>
            <a:pPr algn="just">
              <a:lnSpc>
                <a:spcPct val="150000"/>
              </a:lnSpc>
            </a:pPr>
            <a:r>
              <a:rPr lang="fr-FR" sz="2400" dirty="0">
                <a:solidFill>
                  <a:srgbClr val="FF0000"/>
                </a:solidFill>
              </a:rPr>
              <a:t>Fixer</a:t>
            </a:r>
            <a:r>
              <a:rPr lang="fr-FR" sz="2400" dirty="0"/>
              <a:t> d’une façon précise </a:t>
            </a:r>
            <a:r>
              <a:rPr lang="fr-FR" sz="2400" dirty="0">
                <a:solidFill>
                  <a:srgbClr val="FF0000"/>
                </a:solidFill>
              </a:rPr>
              <a:t>les limites de la modélisation </a:t>
            </a:r>
            <a:r>
              <a:rPr lang="fr-FR" sz="2400" dirty="0"/>
              <a:t>en définissant les frontières du système à modéliser.</a:t>
            </a:r>
          </a:p>
          <a:p>
            <a:pPr algn="just">
              <a:lnSpc>
                <a:spcPct val="150000"/>
              </a:lnSpc>
            </a:pPr>
            <a:r>
              <a:rPr lang="fr-FR" sz="2400" dirty="0">
                <a:solidFill>
                  <a:srgbClr val="FF0000"/>
                </a:solidFill>
              </a:rPr>
              <a:t>Spécifier </a:t>
            </a:r>
            <a:r>
              <a:rPr lang="fr-FR" sz="2400" dirty="0"/>
              <a:t>parmi les données qui sont échangées réellement entre les différents composants du système managérial, celles que l’étude de modélisation va couvrir. </a:t>
            </a:r>
          </a:p>
        </p:txBody>
      </p:sp>
      <p:sp>
        <p:nvSpPr>
          <p:cNvPr id="4" name="Flèche : droite 3">
            <a:extLst>
              <a:ext uri="{FF2B5EF4-FFF2-40B4-BE49-F238E27FC236}">
                <a16:creationId xmlns:a16="http://schemas.microsoft.com/office/drawing/2014/main" id="{252AAC6C-DD63-4064-84B1-9C6643851506}"/>
              </a:ext>
            </a:extLst>
          </p:cNvPr>
          <p:cNvSpPr/>
          <p:nvPr/>
        </p:nvSpPr>
        <p:spPr>
          <a:xfrm>
            <a:off x="1236371" y="2047741"/>
            <a:ext cx="1146220" cy="6181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414409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4A9E0-F304-418B-AC8E-B4D9CE4CD0B5}"/>
              </a:ext>
            </a:extLst>
          </p:cNvPr>
          <p:cNvSpPr>
            <a:spLocks noGrp="1"/>
          </p:cNvSpPr>
          <p:nvPr>
            <p:ph type="title"/>
          </p:nvPr>
        </p:nvSpPr>
        <p:spPr>
          <a:xfrm>
            <a:off x="5164417" y="589131"/>
            <a:ext cx="1863165" cy="715293"/>
          </a:xfrm>
        </p:spPr>
        <p:txBody>
          <a:bodyPr>
            <a:noAutofit/>
          </a:bodyPr>
          <a:lstStyle/>
          <a:p>
            <a:r>
              <a:rPr lang="fr-FR" sz="4800" b="1" i="1" spc="600" dirty="0">
                <a:solidFill>
                  <a:srgbClr val="FF0000"/>
                </a:solidFill>
              </a:rPr>
              <a:t>PIPO </a:t>
            </a:r>
          </a:p>
        </p:txBody>
      </p:sp>
      <p:sp>
        <p:nvSpPr>
          <p:cNvPr id="3" name="Espace réservé du contenu 2">
            <a:extLst>
              <a:ext uri="{FF2B5EF4-FFF2-40B4-BE49-F238E27FC236}">
                <a16:creationId xmlns:a16="http://schemas.microsoft.com/office/drawing/2014/main" id="{905B6086-C73D-49EC-BA54-FBA7C2926ACB}"/>
              </a:ext>
            </a:extLst>
          </p:cNvPr>
          <p:cNvSpPr>
            <a:spLocks noGrp="1"/>
          </p:cNvSpPr>
          <p:nvPr>
            <p:ph idx="1"/>
          </p:nvPr>
        </p:nvSpPr>
        <p:spPr>
          <a:xfrm>
            <a:off x="783062" y="2372375"/>
            <a:ext cx="11059894" cy="4146412"/>
          </a:xfrm>
        </p:spPr>
        <p:txBody>
          <a:bodyPr/>
          <a:lstStyle/>
          <a:p>
            <a:pPr algn="just">
              <a:lnSpc>
                <a:spcPct val="150000"/>
              </a:lnSpc>
            </a:pPr>
            <a:r>
              <a:rPr lang="fr-FR" sz="2400" dirty="0"/>
              <a:t>Un outil de modélisation systémique </a:t>
            </a:r>
            <a:r>
              <a:rPr lang="fr-FR" sz="2400" dirty="0">
                <a:solidFill>
                  <a:srgbClr val="FF0000"/>
                </a:solidFill>
              </a:rPr>
              <a:t>globale</a:t>
            </a:r>
            <a:r>
              <a:rPr lang="fr-FR" sz="2400" dirty="0"/>
              <a:t> permettant d’</a:t>
            </a:r>
            <a:r>
              <a:rPr lang="fr-FR" sz="2400" dirty="0">
                <a:solidFill>
                  <a:srgbClr val="FF0000"/>
                </a:solidFill>
              </a:rPr>
              <a:t>analyser </a:t>
            </a:r>
            <a:r>
              <a:rPr lang="fr-FR" sz="2400" dirty="0"/>
              <a:t>une situation complexe en la </a:t>
            </a:r>
            <a:r>
              <a:rPr lang="fr-FR" sz="2400" dirty="0">
                <a:solidFill>
                  <a:srgbClr val="FF0000"/>
                </a:solidFill>
              </a:rPr>
              <a:t>décomposant</a:t>
            </a:r>
            <a:r>
              <a:rPr lang="fr-FR" sz="2400" dirty="0"/>
              <a:t> d’une manière hiérarchisée et en la ramenant à des situations élémentaires conduisant à une </a:t>
            </a:r>
            <a:r>
              <a:rPr lang="fr-FR" sz="2400" dirty="0">
                <a:solidFill>
                  <a:srgbClr val="FF0000"/>
                </a:solidFill>
              </a:rPr>
              <a:t>planification opérationnelle élémentaire</a:t>
            </a:r>
            <a:r>
              <a:rPr lang="fr-FR" sz="2400" dirty="0"/>
              <a:t>. </a:t>
            </a:r>
          </a:p>
          <a:p>
            <a:pPr algn="just">
              <a:lnSpc>
                <a:spcPct val="150000"/>
              </a:lnSpc>
            </a:pPr>
            <a:r>
              <a:rPr lang="fr-FR" sz="2400" dirty="0"/>
              <a:t>Largement utilisée dans la </a:t>
            </a:r>
            <a:r>
              <a:rPr lang="fr-FR" sz="2400" dirty="0">
                <a:solidFill>
                  <a:srgbClr val="FF0000"/>
                </a:solidFill>
              </a:rPr>
              <a:t>planification des projets complexes,</a:t>
            </a:r>
            <a:r>
              <a:rPr lang="fr-FR" sz="2400" dirty="0"/>
              <a:t> implique divers opérateurs et partenaires.</a:t>
            </a:r>
          </a:p>
          <a:p>
            <a:endParaRPr lang="fr-FR" dirty="0"/>
          </a:p>
        </p:txBody>
      </p:sp>
    </p:spTree>
    <p:extLst>
      <p:ext uri="{BB962C8B-B14F-4D97-AF65-F5344CB8AC3E}">
        <p14:creationId xmlns:p14="http://schemas.microsoft.com/office/powerpoint/2010/main" val="19750431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56B565-8E0F-49A4-925F-FB4119AE484A}"/>
              </a:ext>
            </a:extLst>
          </p:cNvPr>
          <p:cNvSpPr>
            <a:spLocks noGrp="1"/>
          </p:cNvSpPr>
          <p:nvPr>
            <p:ph type="title"/>
          </p:nvPr>
        </p:nvSpPr>
        <p:spPr>
          <a:xfrm>
            <a:off x="1640156" y="636989"/>
            <a:ext cx="8911687" cy="1280890"/>
          </a:xfrm>
        </p:spPr>
        <p:txBody>
          <a:bodyPr/>
          <a:lstStyle/>
          <a:p>
            <a:r>
              <a:rPr lang="fr-FR" dirty="0"/>
              <a:t>Règles du travail</a:t>
            </a:r>
          </a:p>
        </p:txBody>
      </p:sp>
      <p:sp>
        <p:nvSpPr>
          <p:cNvPr id="3" name="Espace réservé du contenu 2">
            <a:extLst>
              <a:ext uri="{FF2B5EF4-FFF2-40B4-BE49-F238E27FC236}">
                <a16:creationId xmlns:a16="http://schemas.microsoft.com/office/drawing/2014/main" id="{FE94C1E4-D379-497A-83C2-4F181E06110A}"/>
              </a:ext>
            </a:extLst>
          </p:cNvPr>
          <p:cNvSpPr>
            <a:spLocks noGrp="1"/>
          </p:cNvSpPr>
          <p:nvPr>
            <p:ph idx="1"/>
          </p:nvPr>
        </p:nvSpPr>
        <p:spPr>
          <a:xfrm>
            <a:off x="621610" y="1681905"/>
            <a:ext cx="11252711" cy="4885386"/>
          </a:xfrm>
        </p:spPr>
        <p:txBody>
          <a:bodyPr/>
          <a:lstStyle/>
          <a:p>
            <a:pPr algn="just">
              <a:lnSpc>
                <a:spcPct val="150000"/>
              </a:lnSpc>
            </a:pPr>
            <a:r>
              <a:rPr lang="fr-FR" sz="2800" dirty="0"/>
              <a:t>Méthode </a:t>
            </a:r>
            <a:r>
              <a:rPr lang="fr-FR" sz="2800" dirty="0">
                <a:solidFill>
                  <a:srgbClr val="FF0000"/>
                </a:solidFill>
              </a:rPr>
              <a:t>participative</a:t>
            </a:r>
            <a:r>
              <a:rPr lang="fr-FR" sz="2800" dirty="0"/>
              <a:t>, exploitant des techniques de </a:t>
            </a:r>
            <a:r>
              <a:rPr lang="fr-FR" sz="2800" dirty="0">
                <a:solidFill>
                  <a:srgbClr val="FF0000"/>
                </a:solidFill>
              </a:rPr>
              <a:t>Groupe</a:t>
            </a:r>
            <a:r>
              <a:rPr lang="fr-FR" sz="2800" dirty="0"/>
              <a:t>, est régie par des règles de fonctionnement structurantes </a:t>
            </a:r>
            <a:r>
              <a:rPr lang="fr-FR" sz="2800" i="1" dirty="0"/>
              <a:t>(séances de brainstorming, consultation de documents..).</a:t>
            </a:r>
          </a:p>
          <a:p>
            <a:pPr algn="just">
              <a:lnSpc>
                <a:spcPct val="150000"/>
              </a:lnSpc>
            </a:pPr>
            <a:r>
              <a:rPr lang="fr-FR" sz="2800" b="1" i="1" dirty="0">
                <a:solidFill>
                  <a:srgbClr val="FF0000"/>
                </a:solidFill>
              </a:rPr>
              <a:t>Atelier fermé </a:t>
            </a:r>
            <a:r>
              <a:rPr lang="fr-FR" sz="2800" dirty="0"/>
              <a:t>est organisé durant quelques jours (2 à 4 jours) dans un lieu loin des préoccupations quotidiennes des participants sous la forme de </a:t>
            </a:r>
            <a:r>
              <a:rPr lang="fr-FR" sz="2800" b="1" i="1" dirty="0">
                <a:solidFill>
                  <a:srgbClr val="FF0000"/>
                </a:solidFill>
              </a:rPr>
              <a:t>séjour bloqué </a:t>
            </a:r>
            <a:r>
              <a:rPr lang="fr-FR" sz="2800" i="1" dirty="0"/>
              <a:t>. </a:t>
            </a:r>
          </a:p>
          <a:p>
            <a:pPr algn="just">
              <a:lnSpc>
                <a:spcPct val="150000"/>
              </a:lnSpc>
            </a:pPr>
            <a:r>
              <a:rPr lang="fr-FR" sz="2800" dirty="0"/>
              <a:t>Animé par un Modérateur appuyé </a:t>
            </a:r>
          </a:p>
          <a:p>
            <a:pPr marL="0" indent="0" algn="just">
              <a:lnSpc>
                <a:spcPct val="150000"/>
              </a:lnSpc>
              <a:buNone/>
            </a:pPr>
            <a:endParaRPr lang="fr-FR" sz="2400" dirty="0"/>
          </a:p>
        </p:txBody>
      </p:sp>
    </p:spTree>
    <p:extLst>
      <p:ext uri="{BB962C8B-B14F-4D97-AF65-F5344CB8AC3E}">
        <p14:creationId xmlns:p14="http://schemas.microsoft.com/office/powerpoint/2010/main" val="337233730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9A0B89-9577-4671-96E5-D545D8F39DC7}"/>
              </a:ext>
            </a:extLst>
          </p:cNvPr>
          <p:cNvSpPr>
            <a:spLocks noGrp="1"/>
          </p:cNvSpPr>
          <p:nvPr>
            <p:ph type="title"/>
          </p:nvPr>
        </p:nvSpPr>
        <p:spPr>
          <a:xfrm>
            <a:off x="1640156" y="624110"/>
            <a:ext cx="10232296" cy="1280890"/>
          </a:xfrm>
        </p:spPr>
        <p:txBody>
          <a:bodyPr/>
          <a:lstStyle/>
          <a:p>
            <a:r>
              <a:rPr lang="fr-FR" dirty="0"/>
              <a:t>Étapes déterminantes pour la méthode </a:t>
            </a:r>
            <a:r>
              <a:rPr lang="fr-FR" b="1" i="1" dirty="0">
                <a:solidFill>
                  <a:srgbClr val="FF0000"/>
                </a:solidFill>
              </a:rPr>
              <a:t>PIPO</a:t>
            </a:r>
            <a:r>
              <a:rPr lang="fr-FR" dirty="0"/>
              <a:t> </a:t>
            </a:r>
          </a:p>
        </p:txBody>
      </p:sp>
      <p:sp>
        <p:nvSpPr>
          <p:cNvPr id="3" name="Espace réservé du contenu 2">
            <a:extLst>
              <a:ext uri="{FF2B5EF4-FFF2-40B4-BE49-F238E27FC236}">
                <a16:creationId xmlns:a16="http://schemas.microsoft.com/office/drawing/2014/main" id="{CCD63712-FD22-407A-BC0D-09CE7A2A1659}"/>
              </a:ext>
            </a:extLst>
          </p:cNvPr>
          <p:cNvSpPr>
            <a:spLocks noGrp="1"/>
          </p:cNvSpPr>
          <p:nvPr>
            <p:ph idx="1"/>
          </p:nvPr>
        </p:nvSpPr>
        <p:spPr>
          <a:xfrm>
            <a:off x="736791" y="2612923"/>
            <a:ext cx="10988177" cy="4680156"/>
          </a:xfrm>
        </p:spPr>
        <p:txBody>
          <a:bodyPr/>
          <a:lstStyle/>
          <a:p>
            <a:pPr algn="just">
              <a:lnSpc>
                <a:spcPct val="150000"/>
              </a:lnSpc>
            </a:pPr>
            <a:r>
              <a:rPr lang="fr-FR" sz="2400" b="1" u="sng" dirty="0"/>
              <a:t>Le Schéma de Planification du Projet (SPP): </a:t>
            </a:r>
            <a:r>
              <a:rPr lang="fr-FR" sz="2400" dirty="0"/>
              <a:t>établir un diagnostic global de la situation et ce en élaborant un Arbre des Problèmes.</a:t>
            </a:r>
          </a:p>
          <a:p>
            <a:pPr algn="just">
              <a:lnSpc>
                <a:spcPct val="150000"/>
              </a:lnSpc>
            </a:pPr>
            <a:r>
              <a:rPr lang="fr-FR" sz="2400" b="1" u="sng" dirty="0"/>
              <a:t>Le Schéma de Planification des Activités (SPA):</a:t>
            </a:r>
            <a:r>
              <a:rPr lang="fr-FR" sz="1800" dirty="0">
                <a:effectLst/>
                <a:latin typeface="Times New Roman" panose="02020603050405020304" pitchFamily="18" charset="0"/>
                <a:ea typeface="Calibri" panose="020F0502020204030204" pitchFamily="34" charset="0"/>
              </a:rPr>
              <a:t> </a:t>
            </a:r>
            <a:r>
              <a:rPr lang="fr-FR" sz="2400" dirty="0"/>
              <a:t>selon une logique « Moyens Fin » aboutit a une analyse hiérarchisée des résultats à réaliser</a:t>
            </a:r>
          </a:p>
        </p:txBody>
      </p:sp>
    </p:spTree>
    <p:extLst>
      <p:ext uri="{BB962C8B-B14F-4D97-AF65-F5344CB8AC3E}">
        <p14:creationId xmlns:p14="http://schemas.microsoft.com/office/powerpoint/2010/main" val="262367211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2550AA-1F94-4850-94C9-FCEDAF02053C}"/>
              </a:ext>
            </a:extLst>
          </p:cNvPr>
          <p:cNvSpPr>
            <a:spLocks noGrp="1"/>
          </p:cNvSpPr>
          <p:nvPr>
            <p:ph type="title"/>
          </p:nvPr>
        </p:nvSpPr>
        <p:spPr>
          <a:xfrm>
            <a:off x="1640156" y="638858"/>
            <a:ext cx="8911687" cy="1280890"/>
          </a:xfrm>
        </p:spPr>
        <p:txBody>
          <a:bodyPr/>
          <a:lstStyle/>
          <a:p>
            <a:r>
              <a:rPr lang="fr-FR" dirty="0"/>
              <a:t>Arbre des problèmes</a:t>
            </a:r>
          </a:p>
        </p:txBody>
      </p:sp>
      <p:pic>
        <p:nvPicPr>
          <p:cNvPr id="4" name="Image 3">
            <a:extLst>
              <a:ext uri="{FF2B5EF4-FFF2-40B4-BE49-F238E27FC236}">
                <a16:creationId xmlns:a16="http://schemas.microsoft.com/office/drawing/2014/main" id="{BC1DBDB4-617F-420A-965D-719541352D8D}"/>
              </a:ext>
            </a:extLst>
          </p:cNvPr>
          <p:cNvPicPr>
            <a:picLocks noChangeAspect="1"/>
          </p:cNvPicPr>
          <p:nvPr/>
        </p:nvPicPr>
        <p:blipFill>
          <a:blip r:embed="rId2"/>
          <a:srcRect/>
          <a:stretch>
            <a:fillRect/>
          </a:stretch>
        </p:blipFill>
        <p:spPr bwMode="auto">
          <a:xfrm>
            <a:off x="1116917" y="1919748"/>
            <a:ext cx="9958165" cy="4252691"/>
          </a:xfrm>
          <a:prstGeom prst="rect">
            <a:avLst/>
          </a:prstGeom>
          <a:noFill/>
          <a:ln w="9525">
            <a:noFill/>
            <a:miter lim="800000"/>
            <a:headEnd/>
            <a:tailEnd/>
          </a:ln>
        </p:spPr>
      </p:pic>
    </p:spTree>
    <p:extLst>
      <p:ext uri="{BB962C8B-B14F-4D97-AF65-F5344CB8AC3E}">
        <p14:creationId xmlns:p14="http://schemas.microsoft.com/office/powerpoint/2010/main" val="35176348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Image 40">
            <a:extLst>
              <a:ext uri="{FF2B5EF4-FFF2-40B4-BE49-F238E27FC236}">
                <a16:creationId xmlns:a16="http://schemas.microsoft.com/office/drawing/2014/main" id="{D18D0F2D-64D8-4DD3-AEFD-6AED839E78D7}"/>
              </a:ext>
            </a:extLst>
          </p:cNvPr>
          <p:cNvPicPr>
            <a:picLocks noChangeAspect="1"/>
          </p:cNvPicPr>
          <p:nvPr/>
        </p:nvPicPr>
        <p:blipFill>
          <a:blip r:embed="rId2"/>
          <a:stretch>
            <a:fillRect/>
          </a:stretch>
        </p:blipFill>
        <p:spPr>
          <a:xfrm>
            <a:off x="624348" y="210279"/>
            <a:ext cx="10943304" cy="6437442"/>
          </a:xfrm>
          <a:prstGeom prst="rect">
            <a:avLst/>
          </a:prstGeom>
        </p:spPr>
      </p:pic>
    </p:spTree>
    <p:extLst>
      <p:ext uri="{BB962C8B-B14F-4D97-AF65-F5344CB8AC3E}">
        <p14:creationId xmlns:p14="http://schemas.microsoft.com/office/powerpoint/2010/main" val="339733705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DAE24C-493F-4154-9268-E2E503CC9367}"/>
              </a:ext>
            </a:extLst>
          </p:cNvPr>
          <p:cNvSpPr>
            <a:spLocks noGrp="1"/>
          </p:cNvSpPr>
          <p:nvPr>
            <p:ph type="title"/>
          </p:nvPr>
        </p:nvSpPr>
        <p:spPr>
          <a:xfrm>
            <a:off x="1640157" y="624110"/>
            <a:ext cx="4455844" cy="688496"/>
          </a:xfrm>
        </p:spPr>
        <p:txBody>
          <a:bodyPr/>
          <a:lstStyle/>
          <a:p>
            <a:r>
              <a:rPr lang="fr-FR" dirty="0"/>
              <a:t>Arbre des objectifs</a:t>
            </a:r>
          </a:p>
        </p:txBody>
      </p:sp>
      <p:pic>
        <p:nvPicPr>
          <p:cNvPr id="4" name="Image 3">
            <a:extLst>
              <a:ext uri="{FF2B5EF4-FFF2-40B4-BE49-F238E27FC236}">
                <a16:creationId xmlns:a16="http://schemas.microsoft.com/office/drawing/2014/main" id="{A4CDC747-4CA4-425A-9A61-031C5357E1C3}"/>
              </a:ext>
            </a:extLst>
          </p:cNvPr>
          <p:cNvPicPr>
            <a:picLocks noChangeAspect="1"/>
          </p:cNvPicPr>
          <p:nvPr/>
        </p:nvPicPr>
        <p:blipFill>
          <a:blip r:embed="rId2"/>
          <a:srcRect/>
          <a:stretch>
            <a:fillRect/>
          </a:stretch>
        </p:blipFill>
        <p:spPr bwMode="auto">
          <a:xfrm>
            <a:off x="1115185" y="1805020"/>
            <a:ext cx="9961629" cy="4552834"/>
          </a:xfrm>
          <a:prstGeom prst="rect">
            <a:avLst/>
          </a:prstGeom>
          <a:noFill/>
          <a:ln w="9525">
            <a:noFill/>
            <a:miter lim="800000"/>
            <a:headEnd/>
            <a:tailEnd/>
          </a:ln>
        </p:spPr>
      </p:pic>
    </p:spTree>
    <p:extLst>
      <p:ext uri="{BB962C8B-B14F-4D97-AF65-F5344CB8AC3E}">
        <p14:creationId xmlns:p14="http://schemas.microsoft.com/office/powerpoint/2010/main" val="335448462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Image 51">
            <a:extLst>
              <a:ext uri="{FF2B5EF4-FFF2-40B4-BE49-F238E27FC236}">
                <a16:creationId xmlns:a16="http://schemas.microsoft.com/office/drawing/2014/main" id="{2FF7E4D5-E93A-47A2-A20C-0FB0D425FF17}"/>
              </a:ext>
            </a:extLst>
          </p:cNvPr>
          <p:cNvPicPr>
            <a:picLocks noChangeAspect="1"/>
          </p:cNvPicPr>
          <p:nvPr/>
        </p:nvPicPr>
        <p:blipFill>
          <a:blip r:embed="rId2"/>
          <a:stretch>
            <a:fillRect/>
          </a:stretch>
        </p:blipFill>
        <p:spPr>
          <a:xfrm>
            <a:off x="837889" y="171450"/>
            <a:ext cx="10975569" cy="6515100"/>
          </a:xfrm>
          <a:prstGeom prst="rect">
            <a:avLst/>
          </a:prstGeom>
        </p:spPr>
      </p:pic>
    </p:spTree>
    <p:extLst>
      <p:ext uri="{BB962C8B-B14F-4D97-AF65-F5344CB8AC3E}">
        <p14:creationId xmlns:p14="http://schemas.microsoft.com/office/powerpoint/2010/main" val="103676465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99CD5B-04A6-4204-A570-811DE0B73C64}"/>
              </a:ext>
            </a:extLst>
          </p:cNvPr>
          <p:cNvSpPr>
            <a:spLocks noGrp="1"/>
          </p:cNvSpPr>
          <p:nvPr>
            <p:ph type="title"/>
          </p:nvPr>
        </p:nvSpPr>
        <p:spPr>
          <a:xfrm>
            <a:off x="1640156" y="322863"/>
            <a:ext cx="8911687" cy="783266"/>
          </a:xfrm>
        </p:spPr>
        <p:txBody>
          <a:bodyPr/>
          <a:lstStyle/>
          <a:p>
            <a:r>
              <a:rPr lang="fr-FR" dirty="0"/>
              <a:t>Niveau d’analyse hiérarchique </a:t>
            </a:r>
            <a:r>
              <a:rPr lang="fr-FR" b="1" i="1" dirty="0">
                <a:solidFill>
                  <a:srgbClr val="FF0000"/>
                </a:solidFill>
              </a:rPr>
              <a:t>(PIPO)</a:t>
            </a:r>
          </a:p>
        </p:txBody>
      </p:sp>
      <p:graphicFrame>
        <p:nvGraphicFramePr>
          <p:cNvPr id="4" name="Tableau 3">
            <a:extLst>
              <a:ext uri="{FF2B5EF4-FFF2-40B4-BE49-F238E27FC236}">
                <a16:creationId xmlns:a16="http://schemas.microsoft.com/office/drawing/2014/main" id="{F4FD6285-9F04-4651-8F77-04322D1E3160}"/>
              </a:ext>
            </a:extLst>
          </p:cNvPr>
          <p:cNvGraphicFramePr>
            <a:graphicFrameLocks noGrp="1"/>
          </p:cNvGraphicFramePr>
          <p:nvPr>
            <p:extLst>
              <p:ext uri="{D42A27DB-BD31-4B8C-83A1-F6EECF244321}">
                <p14:modId xmlns:p14="http://schemas.microsoft.com/office/powerpoint/2010/main" val="2602773108"/>
              </p:ext>
            </p:extLst>
          </p:nvPr>
        </p:nvGraphicFramePr>
        <p:xfrm>
          <a:off x="1465006" y="1209367"/>
          <a:ext cx="9261987" cy="5325770"/>
        </p:xfrm>
        <a:graphic>
          <a:graphicData uri="http://schemas.openxmlformats.org/drawingml/2006/table">
            <a:tbl>
              <a:tblPr firstRow="1" firstCol="1" bandRow="1">
                <a:tableStyleId>{3B4B98B0-60AC-42C2-AFA5-B58CD77FA1E5}</a:tableStyleId>
              </a:tblPr>
              <a:tblGrid>
                <a:gridCol w="1238788">
                  <a:extLst>
                    <a:ext uri="{9D8B030D-6E8A-4147-A177-3AD203B41FA5}">
                      <a16:colId xmlns:a16="http://schemas.microsoft.com/office/drawing/2014/main" val="3734556529"/>
                    </a:ext>
                  </a:extLst>
                </a:gridCol>
                <a:gridCol w="2686036">
                  <a:extLst>
                    <a:ext uri="{9D8B030D-6E8A-4147-A177-3AD203B41FA5}">
                      <a16:colId xmlns:a16="http://schemas.microsoft.com/office/drawing/2014/main" val="903103651"/>
                    </a:ext>
                  </a:extLst>
                </a:gridCol>
                <a:gridCol w="5337163">
                  <a:extLst>
                    <a:ext uri="{9D8B030D-6E8A-4147-A177-3AD203B41FA5}">
                      <a16:colId xmlns:a16="http://schemas.microsoft.com/office/drawing/2014/main" val="678598266"/>
                    </a:ext>
                  </a:extLst>
                </a:gridCol>
              </a:tblGrid>
              <a:tr h="443552">
                <a:tc>
                  <a:txBody>
                    <a:bodyPr/>
                    <a:lstStyle/>
                    <a:p>
                      <a:pPr algn="ctr">
                        <a:lnSpc>
                          <a:spcPct val="115000"/>
                        </a:lnSpc>
                        <a:spcBef>
                          <a:spcPts val="1200"/>
                        </a:spcBef>
                        <a:spcAft>
                          <a:spcPts val="1000"/>
                        </a:spcAft>
                      </a:pPr>
                      <a:r>
                        <a:rPr lang="fr-FR" sz="2400" dirty="0">
                          <a:effectLst/>
                        </a:rPr>
                        <a:t>Code</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OG</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dirty="0">
                          <a:effectLst/>
                        </a:rPr>
                        <a:t>Objectif Global</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49301333"/>
                  </a:ext>
                </a:extLst>
              </a:tr>
              <a:tr h="443838">
                <a:tc>
                  <a:txBody>
                    <a:bodyPr/>
                    <a:lstStyle/>
                    <a:p>
                      <a:pPr algn="ctr">
                        <a:lnSpc>
                          <a:spcPct val="115000"/>
                        </a:lnSpc>
                        <a:spcBef>
                          <a:spcPts val="1200"/>
                        </a:spcBef>
                        <a:spcAft>
                          <a:spcPts val="1000"/>
                        </a:spcAft>
                      </a:pPr>
                      <a:r>
                        <a:rPr lang="fr-FR" sz="2400">
                          <a:effectLst/>
                        </a:rPr>
                        <a:t>1</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dirty="0">
                          <a:effectLst/>
                        </a:rPr>
                        <a:t>OS</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Objectif Spécifique</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489989232"/>
                  </a:ext>
                </a:extLst>
              </a:tr>
              <a:tr h="443838">
                <a:tc>
                  <a:txBody>
                    <a:bodyPr/>
                    <a:lstStyle/>
                    <a:p>
                      <a:pPr algn="ctr">
                        <a:lnSpc>
                          <a:spcPct val="115000"/>
                        </a:lnSpc>
                        <a:spcBef>
                          <a:spcPts val="1200"/>
                        </a:spcBef>
                        <a:spcAft>
                          <a:spcPts val="1000"/>
                        </a:spcAft>
                      </a:pPr>
                      <a:r>
                        <a:rPr lang="fr-FR" sz="2400">
                          <a:effectLst/>
                        </a:rPr>
                        <a:t>2</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R</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Résultat</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45820685"/>
                  </a:ext>
                </a:extLst>
              </a:tr>
              <a:tr h="443838">
                <a:tc>
                  <a:txBody>
                    <a:bodyPr/>
                    <a:lstStyle/>
                    <a:p>
                      <a:pPr algn="ctr">
                        <a:lnSpc>
                          <a:spcPct val="115000"/>
                        </a:lnSpc>
                        <a:spcBef>
                          <a:spcPts val="1200"/>
                        </a:spcBef>
                        <a:spcAft>
                          <a:spcPts val="1000"/>
                        </a:spcAft>
                      </a:pPr>
                      <a:r>
                        <a:rPr lang="fr-FR" sz="2400">
                          <a:effectLst/>
                        </a:rPr>
                        <a:t>3</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RI</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Résultat Intermédiaire</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159984103"/>
                  </a:ext>
                </a:extLst>
              </a:tr>
              <a:tr h="443838">
                <a:tc>
                  <a:txBody>
                    <a:bodyPr/>
                    <a:lstStyle/>
                    <a:p>
                      <a:pPr algn="ctr">
                        <a:lnSpc>
                          <a:spcPct val="115000"/>
                        </a:lnSpc>
                        <a:spcBef>
                          <a:spcPts val="1200"/>
                        </a:spcBef>
                        <a:spcAft>
                          <a:spcPts val="1000"/>
                        </a:spcAft>
                      </a:pPr>
                      <a:r>
                        <a:rPr lang="fr-FR" sz="2400">
                          <a:effectLst/>
                        </a:rPr>
                        <a:t>4</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A</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dirty="0">
                          <a:effectLst/>
                        </a:rPr>
                        <a:t>Activité</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64416778"/>
                  </a:ext>
                </a:extLst>
              </a:tr>
              <a:tr h="443838">
                <a:tc>
                  <a:txBody>
                    <a:bodyPr/>
                    <a:lstStyle/>
                    <a:p>
                      <a:pPr algn="ctr">
                        <a:lnSpc>
                          <a:spcPct val="115000"/>
                        </a:lnSpc>
                        <a:spcBef>
                          <a:spcPts val="1200"/>
                        </a:spcBef>
                        <a:spcAft>
                          <a:spcPts val="1000"/>
                        </a:spcAft>
                      </a:pPr>
                      <a:r>
                        <a:rPr lang="fr-FR" sz="2400">
                          <a:effectLst/>
                        </a:rPr>
                        <a:t>5</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SA</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Sous-Activité</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20576474"/>
                  </a:ext>
                </a:extLst>
              </a:tr>
              <a:tr h="443838">
                <a:tc>
                  <a:txBody>
                    <a:bodyPr/>
                    <a:lstStyle/>
                    <a:p>
                      <a:pPr algn="ctr">
                        <a:lnSpc>
                          <a:spcPct val="115000"/>
                        </a:lnSpc>
                        <a:spcBef>
                          <a:spcPts val="1200"/>
                        </a:spcBef>
                        <a:spcAft>
                          <a:spcPts val="1000"/>
                        </a:spcAft>
                      </a:pPr>
                      <a:r>
                        <a:rPr lang="fr-FR" sz="2400">
                          <a:effectLst/>
                        </a:rPr>
                        <a:t>6</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T</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dirty="0">
                          <a:effectLst/>
                        </a:rPr>
                        <a:t>Tâche</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36271246"/>
                  </a:ext>
                </a:extLst>
              </a:tr>
              <a:tr h="443838">
                <a:tc>
                  <a:txBody>
                    <a:bodyPr/>
                    <a:lstStyle/>
                    <a:p>
                      <a:pPr algn="ctr">
                        <a:lnSpc>
                          <a:spcPct val="115000"/>
                        </a:lnSpc>
                        <a:spcBef>
                          <a:spcPts val="1200"/>
                        </a:spcBef>
                        <a:spcAft>
                          <a:spcPts val="1000"/>
                        </a:spcAft>
                      </a:pPr>
                      <a:r>
                        <a:rPr lang="fr-FR" sz="2400">
                          <a:effectLst/>
                        </a:rPr>
                        <a:t>7</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ST</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dirty="0">
                          <a:effectLst/>
                        </a:rPr>
                        <a:t>Sous-Tâche</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2818958"/>
                  </a:ext>
                </a:extLst>
              </a:tr>
              <a:tr h="443838">
                <a:tc>
                  <a:txBody>
                    <a:bodyPr/>
                    <a:lstStyle/>
                    <a:p>
                      <a:pPr algn="ctr">
                        <a:lnSpc>
                          <a:spcPct val="115000"/>
                        </a:lnSpc>
                        <a:spcBef>
                          <a:spcPts val="1200"/>
                        </a:spcBef>
                        <a:spcAft>
                          <a:spcPts val="1000"/>
                        </a:spcAft>
                      </a:pPr>
                      <a:r>
                        <a:rPr lang="fr-FR" sz="2400">
                          <a:effectLst/>
                        </a:rPr>
                        <a:t>8</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OP</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Opération</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206211589"/>
                  </a:ext>
                </a:extLst>
              </a:tr>
              <a:tr h="443838">
                <a:tc>
                  <a:txBody>
                    <a:bodyPr/>
                    <a:lstStyle/>
                    <a:p>
                      <a:pPr algn="ctr">
                        <a:lnSpc>
                          <a:spcPct val="115000"/>
                        </a:lnSpc>
                        <a:spcBef>
                          <a:spcPts val="1200"/>
                        </a:spcBef>
                        <a:spcAft>
                          <a:spcPts val="1000"/>
                        </a:spcAft>
                      </a:pPr>
                      <a:r>
                        <a:rPr lang="fr-FR" sz="2400">
                          <a:effectLst/>
                        </a:rPr>
                        <a:t>9</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SOP</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dirty="0">
                          <a:effectLst/>
                        </a:rPr>
                        <a:t>Sous-Opération</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09362417"/>
                  </a:ext>
                </a:extLst>
              </a:tr>
              <a:tr h="443838">
                <a:tc>
                  <a:txBody>
                    <a:bodyPr/>
                    <a:lstStyle/>
                    <a:p>
                      <a:pPr algn="ctr">
                        <a:lnSpc>
                          <a:spcPct val="115000"/>
                        </a:lnSpc>
                        <a:spcBef>
                          <a:spcPts val="1200"/>
                        </a:spcBef>
                        <a:spcAft>
                          <a:spcPts val="1000"/>
                        </a:spcAft>
                      </a:pPr>
                      <a:r>
                        <a:rPr lang="fr-FR" sz="2400">
                          <a:effectLst/>
                        </a:rPr>
                        <a:t>10</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OpEl</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dirty="0">
                          <a:effectLst/>
                        </a:rPr>
                        <a:t>Opération Elémentaire</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64085094"/>
                  </a:ext>
                </a:extLst>
              </a:tr>
              <a:tr h="443838">
                <a:tc>
                  <a:txBody>
                    <a:bodyPr/>
                    <a:lstStyle/>
                    <a:p>
                      <a:pPr algn="ctr">
                        <a:lnSpc>
                          <a:spcPct val="115000"/>
                        </a:lnSpc>
                        <a:spcBef>
                          <a:spcPts val="1200"/>
                        </a:spcBef>
                        <a:spcAft>
                          <a:spcPts val="1000"/>
                        </a:spcAft>
                      </a:pPr>
                      <a:r>
                        <a:rPr lang="fr-FR" sz="2400">
                          <a:effectLst/>
                        </a:rPr>
                        <a:t>11</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a:effectLst/>
                        </a:rPr>
                        <a:t>SOpEl</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15000"/>
                        </a:lnSpc>
                        <a:spcBef>
                          <a:spcPts val="1200"/>
                        </a:spcBef>
                        <a:spcAft>
                          <a:spcPts val="1000"/>
                        </a:spcAft>
                      </a:pPr>
                      <a:r>
                        <a:rPr lang="fr-FR" sz="2400" dirty="0">
                          <a:effectLst/>
                        </a:rPr>
                        <a:t>Sous-Opération Elémentaire</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742304494"/>
                  </a:ext>
                </a:extLst>
              </a:tr>
            </a:tbl>
          </a:graphicData>
        </a:graphic>
      </p:graphicFrame>
    </p:spTree>
    <p:extLst>
      <p:ext uri="{BB962C8B-B14F-4D97-AF65-F5344CB8AC3E}">
        <p14:creationId xmlns:p14="http://schemas.microsoft.com/office/powerpoint/2010/main" val="25990677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027A97-3624-4AFF-90A6-D6BFED87C72A}"/>
              </a:ext>
            </a:extLst>
          </p:cNvPr>
          <p:cNvSpPr>
            <a:spLocks noGrp="1"/>
          </p:cNvSpPr>
          <p:nvPr>
            <p:ph type="title"/>
          </p:nvPr>
        </p:nvSpPr>
        <p:spPr>
          <a:xfrm>
            <a:off x="1640156" y="638859"/>
            <a:ext cx="8462489" cy="791735"/>
          </a:xfrm>
        </p:spPr>
        <p:txBody>
          <a:bodyPr>
            <a:normAutofit fontScale="90000"/>
          </a:bodyPr>
          <a:lstStyle/>
          <a:p>
            <a:r>
              <a:rPr lang="fr-FR" dirty="0"/>
              <a:t>Le Système de Suivi et d’Evaluation </a:t>
            </a:r>
            <a:r>
              <a:rPr lang="fr-FR" b="1" i="1" dirty="0">
                <a:solidFill>
                  <a:srgbClr val="FF0000"/>
                </a:solidFill>
              </a:rPr>
              <a:t>(SSE) </a:t>
            </a:r>
          </a:p>
        </p:txBody>
      </p:sp>
      <p:graphicFrame>
        <p:nvGraphicFramePr>
          <p:cNvPr id="7" name="Espace réservé du contenu 6">
            <a:extLst>
              <a:ext uri="{FF2B5EF4-FFF2-40B4-BE49-F238E27FC236}">
                <a16:creationId xmlns:a16="http://schemas.microsoft.com/office/drawing/2014/main" id="{E86D7D42-3FD7-40B0-8C60-69791B27DCAD}"/>
              </a:ext>
            </a:extLst>
          </p:cNvPr>
          <p:cNvGraphicFramePr>
            <a:graphicFrameLocks noGrp="1"/>
          </p:cNvGraphicFramePr>
          <p:nvPr>
            <p:ph idx="1"/>
            <p:extLst>
              <p:ext uri="{D42A27DB-BD31-4B8C-83A1-F6EECF244321}">
                <p14:modId xmlns:p14="http://schemas.microsoft.com/office/powerpoint/2010/main" val="3296728479"/>
              </p:ext>
            </p:extLst>
          </p:nvPr>
        </p:nvGraphicFramePr>
        <p:xfrm>
          <a:off x="1155905" y="1691148"/>
          <a:ext cx="9880190" cy="4527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3951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7CAC20-D6CA-4C83-804A-04557EB9609C}"/>
              </a:ext>
            </a:extLst>
          </p:cNvPr>
          <p:cNvSpPr>
            <a:spLocks noGrp="1"/>
          </p:cNvSpPr>
          <p:nvPr>
            <p:ph type="title"/>
          </p:nvPr>
        </p:nvSpPr>
        <p:spPr>
          <a:xfrm>
            <a:off x="1640156" y="649867"/>
            <a:ext cx="8911687" cy="1280890"/>
          </a:xfrm>
        </p:spPr>
        <p:txBody>
          <a:bodyPr/>
          <a:lstStyle/>
          <a:p>
            <a:r>
              <a:rPr lang="fr-FR" dirty="0"/>
              <a:t>Un promoteur doit:</a:t>
            </a:r>
          </a:p>
        </p:txBody>
      </p:sp>
      <p:graphicFrame>
        <p:nvGraphicFramePr>
          <p:cNvPr id="4" name="Espace réservé du contenu 3">
            <a:extLst>
              <a:ext uri="{FF2B5EF4-FFF2-40B4-BE49-F238E27FC236}">
                <a16:creationId xmlns:a16="http://schemas.microsoft.com/office/drawing/2014/main" id="{21B02D93-F7AC-447A-9C48-0B8A578DD690}"/>
              </a:ext>
            </a:extLst>
          </p:cNvPr>
          <p:cNvGraphicFramePr>
            <a:graphicFrameLocks noGrp="1"/>
          </p:cNvGraphicFramePr>
          <p:nvPr>
            <p:ph idx="1"/>
            <p:extLst>
              <p:ext uri="{D42A27DB-BD31-4B8C-83A1-F6EECF244321}">
                <p14:modId xmlns:p14="http://schemas.microsoft.com/office/powerpoint/2010/main" val="2284704148"/>
              </p:ext>
            </p:extLst>
          </p:nvPr>
        </p:nvGraphicFramePr>
        <p:xfrm>
          <a:off x="163644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305664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C42A60-420C-4DDF-B859-EACCD0950EA9}"/>
              </a:ext>
            </a:extLst>
          </p:cNvPr>
          <p:cNvSpPr>
            <a:spLocks noGrp="1"/>
          </p:cNvSpPr>
          <p:nvPr>
            <p:ph type="title"/>
          </p:nvPr>
        </p:nvSpPr>
        <p:spPr>
          <a:xfrm>
            <a:off x="1640156" y="107916"/>
            <a:ext cx="8911687" cy="570510"/>
          </a:xfrm>
        </p:spPr>
        <p:txBody>
          <a:bodyPr>
            <a:normAutofit fontScale="90000"/>
          </a:bodyPr>
          <a:lstStyle/>
          <a:p>
            <a:r>
              <a:rPr lang="fr-FR" i="1" dirty="0"/>
              <a:t>Liste bibliographique</a:t>
            </a:r>
          </a:p>
        </p:txBody>
      </p:sp>
      <p:sp>
        <p:nvSpPr>
          <p:cNvPr id="3" name="Espace réservé du contenu 2">
            <a:extLst>
              <a:ext uri="{FF2B5EF4-FFF2-40B4-BE49-F238E27FC236}">
                <a16:creationId xmlns:a16="http://schemas.microsoft.com/office/drawing/2014/main" id="{B1864DF5-662A-4631-9F36-31650C115B44}"/>
              </a:ext>
            </a:extLst>
          </p:cNvPr>
          <p:cNvSpPr>
            <a:spLocks noGrp="1"/>
          </p:cNvSpPr>
          <p:nvPr>
            <p:ph idx="1"/>
          </p:nvPr>
        </p:nvSpPr>
        <p:spPr>
          <a:xfrm>
            <a:off x="1640156" y="1071716"/>
            <a:ext cx="10250757" cy="6002832"/>
          </a:xfrm>
        </p:spPr>
        <p:txBody>
          <a:bodyPr>
            <a:normAutofit fontScale="85000" lnSpcReduction="20000"/>
          </a:bodyPr>
          <a:lstStyle/>
          <a:p>
            <a:pPr marL="342900" lvl="0" indent="-342900" rtl="0">
              <a:lnSpc>
                <a:spcPct val="115000"/>
              </a:lnSpc>
              <a:buFont typeface="+mj-lt"/>
              <a:buAutoNum type="arabicPeriod"/>
            </a:pP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Bowles, S., &amp; Gintis, H. (2002). Social capital and community governance. </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The </a:t>
            </a:r>
            <a:r>
              <a:rPr lang="fr-FR" sz="1800" i="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economic</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journal</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112</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(483), F419-F436.</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Donaldson, T., &amp; Preston, L. E. (1995). The stakeholder theory of the corporation: Concepts, evidence, and implications. </a:t>
            </a:r>
            <a:r>
              <a:rPr lang="fr-FR" sz="1800" i="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Academy</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of management </a:t>
            </a:r>
            <a:r>
              <a:rPr lang="fr-FR" sz="1800" i="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Review</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20</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(1), 65-91.</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Isenberg, D. J. (2010). How to start an entrepreneurial revolution. </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Harvard business </a:t>
            </a:r>
            <a:r>
              <a:rPr lang="fr-FR" sz="1800" i="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review</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88</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(6), 40-50.</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US" sz="18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Koltai</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S. R. (2014). </a:t>
            </a:r>
            <a:r>
              <a:rPr lang="en-US"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Peace through entrepreneurship: Investing in a startup culture for security and development</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Brookings Institution </a:t>
            </a:r>
            <a:r>
              <a:rPr lang="fr-FR" sz="18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Press</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Lichtenstein, B. B. (2014). </a:t>
            </a:r>
            <a:r>
              <a:rPr lang="en-US"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Generative emergence: A new discipline of organizational, entrepreneurial and social innovation</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OUP Us.</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Mason, C., &amp; Brown, R. (2014). Entrepreneurial ecosystems and growth oriented entrepreneurship. </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Final report to OECD, Paris</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30</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(1), 77-102.</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US" sz="18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Nill</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J., &amp; Kemp, R. (2009). Evolutionary approaches for sustainable innovation policies: From niche to paradigm?. </a:t>
            </a:r>
            <a:r>
              <a:rPr lang="fr-FR" sz="1800" i="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Research</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i="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policy</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38</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(4), 668-680.</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Ostrom, E. (1990). </a:t>
            </a:r>
            <a:r>
              <a:rPr lang="en-US"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Governing the commons: The evolution of institutions for collective action</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Cambridge </a:t>
            </a:r>
            <a:r>
              <a:rPr lang="fr-FR" sz="18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university</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press</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US" sz="18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Pahl-Wostl</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C. (2002). Participative and stakeholder-based policy design, evaluation and modeling processes. </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Integrated </a:t>
            </a:r>
            <a:r>
              <a:rPr lang="fr-FR" sz="1800" i="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assessment</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3</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(1), 3-14.</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Stringer, L. C., </a:t>
            </a:r>
            <a:r>
              <a:rPr lang="en-US" sz="18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Dougill</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 J., Fraser, E., </a:t>
            </a:r>
            <a:r>
              <a:rPr lang="en-US" sz="18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Hubacek</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K., </a:t>
            </a:r>
            <a:r>
              <a:rPr lang="en-US" sz="18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Prell</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C., &amp; Reed, M. S. (2006). Unpacking “participation” in the adaptive management of social–ecological systems: a critical review. </a:t>
            </a:r>
            <a:r>
              <a:rPr lang="fr-FR" sz="1800" i="1"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Ecology</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and society</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fr-FR"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11</a:t>
            </a:r>
            <a:r>
              <a:rPr lang="fr-FR"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(2).</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buFont typeface="+mj-lt"/>
              <a:buAutoNum type="arabicPeriod"/>
            </a:pP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Vogel, P. (2013). The employment outlook for youth: building entrepreneurial ecosystems as a way forward.</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15000"/>
              </a:lnSpc>
              <a:spcAft>
                <a:spcPts val="1000"/>
              </a:spcAft>
              <a:buFont typeface="+mj-lt"/>
              <a:buAutoNum type="arabicPeriod"/>
            </a:pPr>
            <a:r>
              <a:rPr lang="en-US" sz="1800" dirty="0" err="1">
                <a:solidFill>
                  <a:srgbClr val="222222"/>
                </a:solidFill>
                <a:effectLst/>
                <a:latin typeface="Times New Roman" panose="02020603050405020304" pitchFamily="18" charset="0"/>
                <a:ea typeface="Calibri" panose="020F0502020204030204" pitchFamily="34" charset="0"/>
                <a:cs typeface="Arial" panose="020B0604020202020204" pitchFamily="34" charset="0"/>
              </a:rPr>
              <a:t>Vollan</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B., &amp; Ostrom, E. (2010). Cooperation and the commons. </a:t>
            </a:r>
            <a:r>
              <a:rPr lang="en-US"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Science</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 </a:t>
            </a:r>
            <a:r>
              <a:rPr lang="en-US" sz="1800" i="1"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330</a:t>
            </a:r>
            <a:r>
              <a:rPr lang="en-US" sz="1800" dirty="0">
                <a:solidFill>
                  <a:srgbClr val="222222"/>
                </a:solidFill>
                <a:effectLst/>
                <a:latin typeface="Times New Roman" panose="02020603050405020304" pitchFamily="18" charset="0"/>
                <a:ea typeface="Calibri" panose="020F0502020204030204" pitchFamily="34" charset="0"/>
                <a:cs typeface="Arial" panose="020B0604020202020204" pitchFamily="34" charset="0"/>
              </a:rPr>
              <a:t>(6006), 923-924.</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1877075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B805BD-1646-4507-9E73-9DF969E74AA4}"/>
              </a:ext>
            </a:extLst>
          </p:cNvPr>
          <p:cNvSpPr>
            <a:spLocks noGrp="1"/>
          </p:cNvSpPr>
          <p:nvPr>
            <p:ph type="title"/>
          </p:nvPr>
        </p:nvSpPr>
        <p:spPr>
          <a:xfrm>
            <a:off x="1640156" y="611231"/>
            <a:ext cx="8911687" cy="1280890"/>
          </a:xfrm>
        </p:spPr>
        <p:txBody>
          <a:bodyPr/>
          <a:lstStyle/>
          <a:p>
            <a:r>
              <a:rPr lang="fr-FR" dirty="0"/>
              <a:t>L’idée </a:t>
            </a:r>
          </a:p>
        </p:txBody>
      </p:sp>
      <p:sp>
        <p:nvSpPr>
          <p:cNvPr id="3" name="Espace réservé du contenu 2">
            <a:extLst>
              <a:ext uri="{FF2B5EF4-FFF2-40B4-BE49-F238E27FC236}">
                <a16:creationId xmlns:a16="http://schemas.microsoft.com/office/drawing/2014/main" id="{BC238FB7-B0EE-4DF5-A204-64709F5426C9}"/>
              </a:ext>
            </a:extLst>
          </p:cNvPr>
          <p:cNvSpPr>
            <a:spLocks noGrp="1"/>
          </p:cNvSpPr>
          <p:nvPr>
            <p:ph idx="1"/>
          </p:nvPr>
        </p:nvSpPr>
        <p:spPr>
          <a:xfrm>
            <a:off x="1640156" y="2374588"/>
            <a:ext cx="10431061" cy="5182583"/>
          </a:xfrm>
        </p:spPr>
        <p:txBody>
          <a:bodyPr>
            <a:normAutofit/>
          </a:bodyPr>
          <a:lstStyle/>
          <a:p>
            <a:pPr algn="just">
              <a:lnSpc>
                <a:spcPct val="200000"/>
              </a:lnSpc>
            </a:pPr>
            <a:r>
              <a:rPr lang="fr-FR" sz="2800" dirty="0"/>
              <a:t>il ne suffit pas de trouver une idée,</a:t>
            </a:r>
          </a:p>
          <a:p>
            <a:pPr algn="just">
              <a:lnSpc>
                <a:spcPct val="200000"/>
              </a:lnSpc>
            </a:pPr>
            <a:r>
              <a:rPr lang="fr-FR" sz="2800" dirty="0"/>
              <a:t>il est nécessaire de vérifier si c’est une opportunité en soi, </a:t>
            </a:r>
          </a:p>
          <a:p>
            <a:pPr algn="just">
              <a:lnSpc>
                <a:spcPct val="200000"/>
              </a:lnSpc>
            </a:pPr>
            <a:r>
              <a:rPr lang="fr-FR" sz="2800" dirty="0"/>
              <a:t>s’assurer que c’est une opportunité pour vous. </a:t>
            </a:r>
          </a:p>
        </p:txBody>
      </p:sp>
    </p:spTree>
    <p:extLst>
      <p:ext uri="{BB962C8B-B14F-4D97-AF65-F5344CB8AC3E}">
        <p14:creationId xmlns:p14="http://schemas.microsoft.com/office/powerpoint/2010/main" val="3587484066"/>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2980</TotalTime>
  <Words>2992</Words>
  <Application>Microsoft Office PowerPoint</Application>
  <PresentationFormat>Widescreen</PresentationFormat>
  <Paragraphs>458</Paragraphs>
  <Slides>80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80</vt:i4>
      </vt:variant>
    </vt:vector>
  </HeadingPairs>
  <TitlesOfParts>
    <vt:vector size="89" baseType="lpstr">
      <vt:lpstr>Arial</vt:lpstr>
      <vt:lpstr>Calibri</vt:lpstr>
      <vt:lpstr>Century Gothic</vt:lpstr>
      <vt:lpstr>Courier New</vt:lpstr>
      <vt:lpstr>Symbol</vt:lpstr>
      <vt:lpstr>Times New Roman</vt:lpstr>
      <vt:lpstr>Wingdings</vt:lpstr>
      <vt:lpstr>Wingdings 3</vt:lpstr>
      <vt:lpstr>Brin</vt:lpstr>
      <vt:lpstr>Création d’entreprise</vt:lpstr>
      <vt:lpstr>Plan </vt:lpstr>
      <vt:lpstr>Introduction </vt:lpstr>
      <vt:lpstr>Etapes de création d’entreprises</vt:lpstr>
      <vt:lpstr>PowerPoint Presentation</vt:lpstr>
      <vt:lpstr>PowerPoint Presentation</vt:lpstr>
      <vt:lpstr>Initiateur de projet/promoteur</vt:lpstr>
      <vt:lpstr>Un promoteur doit:</vt:lpstr>
      <vt:lpstr>L’idée </vt:lpstr>
      <vt:lpstr>PowerPoint Presentation</vt:lpstr>
      <vt:lpstr>PowerPoint Presentation</vt:lpstr>
      <vt:lpstr>Le plan d’affaires</vt:lpstr>
      <vt:lpstr>PowerPoint Presentation</vt:lpstr>
      <vt:lpstr>Élaborer un plan d’affaires</vt:lpstr>
      <vt:lpstr>Les principaux pas à franchir</vt:lpstr>
      <vt:lpstr>Pôles de la création d’un projet</vt:lpstr>
      <vt:lpstr>Ecosystème de l’entreprise </vt:lpstr>
      <vt:lpstr>PowerPoint Presentation</vt:lpstr>
      <vt:lpstr>PowerPoint Presentation</vt:lpstr>
      <vt:lpstr>PowerPoint Presentation</vt:lpstr>
      <vt:lpstr>Définition selon différents théories</vt:lpstr>
      <vt:lpstr>Vogel (2013)</vt:lpstr>
      <vt:lpstr>Mason et Brown (2014) </vt:lpstr>
      <vt:lpstr>Modèles d’écosystèmes entrepreneuriales Modèle d’Isenberg (2010) </vt:lpstr>
      <vt:lpstr>Le modèle du Forum Économique Mondial  </vt:lpstr>
      <vt:lpstr>PowerPoint Presentation</vt:lpstr>
      <vt:lpstr>PowerPoint Presentation</vt:lpstr>
      <vt:lpstr>Modèle d'écosystème de Koltai (2014) (6 piliers+6 acteurs)</vt:lpstr>
      <vt:lpstr>PowerPoint Presentation</vt:lpstr>
      <vt:lpstr>Performance de l'écosystème entrepreneurial </vt:lpstr>
      <vt:lpstr>PowerPoint Presentation</vt:lpstr>
      <vt:lpstr>Management des écosystèmes complexes selon la Théorie des parties prenantes :</vt:lpstr>
      <vt:lpstr>Les principales parties prenantes</vt:lpstr>
      <vt:lpstr>PowerPoint Presentation</vt:lpstr>
      <vt:lpstr>Les 3 parties distinctes des parties prenantes Donaldson et Preston (1995) </vt:lpstr>
      <vt:lpstr>PowerPoint Presentation</vt:lpstr>
      <vt:lpstr>PowerPoint Presentation</vt:lpstr>
      <vt:lpstr>Les littératures socio écologiques et de gouvernance collective (Vollan &amp; Ostrom, 2010)</vt:lpstr>
      <vt:lpstr>La gouvernance collective </vt:lpstr>
      <vt:lpstr>PowerPoint Presentation</vt:lpstr>
      <vt:lpstr>Engagement des parties prenantes</vt:lpstr>
      <vt:lpstr>PowerPoint Presentation</vt:lpstr>
      <vt:lpstr>PowerPoint Presentation</vt:lpstr>
      <vt:lpstr>Autres formes de gouvernances</vt:lpstr>
      <vt:lpstr>Consultation des parties prenantes </vt:lpstr>
      <vt:lpstr>PowerPoint Presentation</vt:lpstr>
      <vt:lpstr>PowerPoint Presentation</vt:lpstr>
      <vt:lpstr>Groupes de discussion </vt:lpstr>
      <vt:lpstr>PowerPoint Presentation</vt:lpstr>
      <vt:lpstr>Participation des parties prenantes</vt:lpstr>
      <vt:lpstr>L’action collective</vt:lpstr>
      <vt:lpstr>Ecosystème entrepreneurial en Tunisie </vt:lpstr>
      <vt:lpstr>PowerPoint Presentation</vt:lpstr>
      <vt:lpstr>Chronologie des principaux acteurs dans l’écosystème entrepreneurial en Tunisie </vt:lpstr>
      <vt:lpstr>PowerPoint Presentation</vt:lpstr>
      <vt:lpstr>PowerPoint Presentation</vt:lpstr>
      <vt:lpstr>Approche systémique pour entreprendre: théorie de l'organisation </vt:lpstr>
      <vt:lpstr>Pensée systémique: définitions du système</vt:lpstr>
      <vt:lpstr>PowerPoint Presentation</vt:lpstr>
      <vt:lpstr>PowerPoint Presentation</vt:lpstr>
      <vt:lpstr>Les étapes de la pensée systémique</vt:lpstr>
      <vt:lpstr>Les règles et principes de la pensée systémique : </vt:lpstr>
      <vt:lpstr>PowerPoint Presentation</vt:lpstr>
      <vt:lpstr>PowerPoint Presentation</vt:lpstr>
      <vt:lpstr>PowerPoint Presentation</vt:lpstr>
      <vt:lpstr>PowerPoint Presentation</vt:lpstr>
      <vt:lpstr>Pensée systémique</vt:lpstr>
      <vt:lpstr>Analyse systémique</vt:lpstr>
      <vt:lpstr>Objectif de l’approche systémique</vt:lpstr>
      <vt:lpstr>Rôle de l’analyse systémique</vt:lpstr>
      <vt:lpstr>PIPO </vt:lpstr>
      <vt:lpstr>Règles du travail</vt:lpstr>
      <vt:lpstr>Étapes déterminantes pour la méthode PIPO </vt:lpstr>
      <vt:lpstr>Arbre des problèmes</vt:lpstr>
      <vt:lpstr>PowerPoint Presentation</vt:lpstr>
      <vt:lpstr>Arbre des objectifs</vt:lpstr>
      <vt:lpstr>PowerPoint Presentation</vt:lpstr>
      <vt:lpstr>Niveau d’analyse hiérarchique (PIPO)</vt:lpstr>
      <vt:lpstr>Le Système de Suivi et d’Evaluation (SSE) </vt:lpstr>
      <vt:lpstr>Liste bibliographique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Création d’entreprise</dc:title>
  <dc:creator>amairatannoubi</dc:creator>
  <cp:lastModifiedBy>Noomen Gualmemi</cp:lastModifiedBy>
  <cp:revision>10</cp:revision>
  <cp:lastPrinted>2022-01-29T22:29:00Z</cp:lastPrinted>
  <dcterms:created xsi:type="dcterms:W3CDTF">2022-01-24T12:46:55Z</dcterms:created>
  <dcterms:modified xsi:type="dcterms:W3CDTF">2022-01-30T02:43:11Z</dcterms:modified>
</cp:coreProperties>
</file>